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77" r:id="rId4"/>
    <p:sldId id="259" r:id="rId5"/>
    <p:sldId id="263" r:id="rId6"/>
    <p:sldId id="273" r:id="rId7"/>
    <p:sldId id="274" r:id="rId8"/>
    <p:sldId id="261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85250" autoAdjust="0"/>
  </p:normalViewPr>
  <p:slideViewPr>
    <p:cSldViewPr snapToGrid="0">
      <p:cViewPr varScale="1">
        <p:scale>
          <a:sx n="61" d="100"/>
          <a:sy n="61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9E2C1-A039-4658-BB22-CB6502ABDC32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8103ED-43A9-4A03-9AC9-59AAC3058E39}">
      <dgm:prSet/>
      <dgm:spPr/>
      <dgm:t>
        <a:bodyPr/>
        <a:lstStyle/>
        <a:p>
          <a:r>
            <a:rPr lang="en-GB" dirty="0"/>
            <a:t>All music has to start and end somehow</a:t>
          </a:r>
          <a:endParaRPr lang="en-US" dirty="0"/>
        </a:p>
      </dgm:t>
    </dgm:pt>
    <dgm:pt modelId="{C26C427B-48B6-49DB-83A2-B97B4B6C9EBF}" type="parTrans" cxnId="{C9B24469-1849-480E-B9D3-FFB44019571E}">
      <dgm:prSet/>
      <dgm:spPr/>
      <dgm:t>
        <a:bodyPr/>
        <a:lstStyle/>
        <a:p>
          <a:endParaRPr lang="en-US"/>
        </a:p>
      </dgm:t>
    </dgm:pt>
    <dgm:pt modelId="{49FD0FC1-F214-476F-9577-04477A0D6574}" type="sibTrans" cxnId="{C9B24469-1849-480E-B9D3-FFB44019571E}">
      <dgm:prSet/>
      <dgm:spPr/>
      <dgm:t>
        <a:bodyPr/>
        <a:lstStyle/>
        <a:p>
          <a:endParaRPr lang="en-US"/>
        </a:p>
      </dgm:t>
    </dgm:pt>
    <dgm:pt modelId="{0C86D659-C68A-4480-965B-DEEA6307151B}">
      <dgm:prSet/>
      <dgm:spPr/>
      <dgm:t>
        <a:bodyPr/>
        <a:lstStyle/>
        <a:p>
          <a:r>
            <a:rPr lang="en-GB" dirty="0"/>
            <a:t>All Start/end together (How to organise this?)</a:t>
          </a:r>
          <a:endParaRPr lang="en-US" dirty="0"/>
        </a:p>
      </dgm:t>
    </dgm:pt>
    <dgm:pt modelId="{B5B40BF2-7633-417B-8C3D-BB4894D6B7E5}" type="parTrans" cxnId="{01889F47-D3EC-4DD8-8896-FC9E57AF7793}">
      <dgm:prSet/>
      <dgm:spPr/>
      <dgm:t>
        <a:bodyPr/>
        <a:lstStyle/>
        <a:p>
          <a:endParaRPr lang="en-US"/>
        </a:p>
      </dgm:t>
    </dgm:pt>
    <dgm:pt modelId="{E44DB531-BB35-4ECC-A69F-034103897D2A}" type="sibTrans" cxnId="{01889F47-D3EC-4DD8-8896-FC9E57AF7793}">
      <dgm:prSet/>
      <dgm:spPr/>
      <dgm:t>
        <a:bodyPr/>
        <a:lstStyle/>
        <a:p>
          <a:endParaRPr lang="en-US"/>
        </a:p>
      </dgm:t>
    </dgm:pt>
    <dgm:pt modelId="{AB075724-01E1-4D88-A60C-7744F6403F9F}">
      <dgm:prSet custT="1"/>
      <dgm:spPr/>
      <dgm:t>
        <a:bodyPr/>
        <a:lstStyle/>
        <a:p>
          <a:r>
            <a:rPr lang="en-GB" sz="3300" dirty="0"/>
            <a:t>One at a time (How to organise this?)</a:t>
          </a:r>
          <a:endParaRPr lang="en-US" sz="3300" dirty="0"/>
        </a:p>
      </dgm:t>
    </dgm:pt>
    <dgm:pt modelId="{395C1573-1859-411B-A541-3DE301558BF9}" type="parTrans" cxnId="{A752BFF0-44C7-4EF9-89CD-88AC205EABBA}">
      <dgm:prSet/>
      <dgm:spPr/>
      <dgm:t>
        <a:bodyPr/>
        <a:lstStyle/>
        <a:p>
          <a:endParaRPr lang="en-US"/>
        </a:p>
      </dgm:t>
    </dgm:pt>
    <dgm:pt modelId="{B6288BD3-48A3-4E77-887D-59B55B5330A6}" type="sibTrans" cxnId="{A752BFF0-44C7-4EF9-89CD-88AC205EABBA}">
      <dgm:prSet/>
      <dgm:spPr/>
      <dgm:t>
        <a:bodyPr/>
        <a:lstStyle/>
        <a:p>
          <a:endParaRPr lang="en-US"/>
        </a:p>
      </dgm:t>
    </dgm:pt>
    <dgm:pt modelId="{8ED2811E-BD6A-4BAB-B020-0EBD8E82E3E9}" type="pres">
      <dgm:prSet presAssocID="{C779E2C1-A039-4658-BB22-CB6502ABDC32}" presName="Name0" presStyleCnt="0">
        <dgm:presLayoutVars>
          <dgm:dir/>
          <dgm:animLvl val="lvl"/>
          <dgm:resizeHandles val="exact"/>
        </dgm:presLayoutVars>
      </dgm:prSet>
      <dgm:spPr/>
    </dgm:pt>
    <dgm:pt modelId="{6F91D6E1-5D96-4149-A927-D4279DF241D9}" type="pres">
      <dgm:prSet presAssocID="{0C86D659-C68A-4480-965B-DEEA6307151B}" presName="boxAndChildren" presStyleCnt="0"/>
      <dgm:spPr/>
    </dgm:pt>
    <dgm:pt modelId="{FE388067-6D41-4387-A481-2419203D6A59}" type="pres">
      <dgm:prSet presAssocID="{0C86D659-C68A-4480-965B-DEEA6307151B}" presName="parentTextBox" presStyleLbl="node1" presStyleIdx="0" presStyleCnt="2"/>
      <dgm:spPr/>
    </dgm:pt>
    <dgm:pt modelId="{B348D8D1-51D6-4DDC-8C7D-88DEFA41B4ED}" type="pres">
      <dgm:prSet presAssocID="{0C86D659-C68A-4480-965B-DEEA6307151B}" presName="entireBox" presStyleLbl="node1" presStyleIdx="0" presStyleCnt="2"/>
      <dgm:spPr/>
    </dgm:pt>
    <dgm:pt modelId="{CA48AF00-ECC5-440A-ADC9-934E8B7C525D}" type="pres">
      <dgm:prSet presAssocID="{0C86D659-C68A-4480-965B-DEEA6307151B}" presName="descendantBox" presStyleCnt="0"/>
      <dgm:spPr/>
    </dgm:pt>
    <dgm:pt modelId="{AFBA4D9A-13F0-4F43-9961-1A7710404F14}" type="pres">
      <dgm:prSet presAssocID="{AB075724-01E1-4D88-A60C-7744F6403F9F}" presName="childTextBox" presStyleLbl="fgAccFollowNode1" presStyleIdx="0" presStyleCnt="1">
        <dgm:presLayoutVars>
          <dgm:bulletEnabled val="1"/>
        </dgm:presLayoutVars>
      </dgm:prSet>
      <dgm:spPr/>
    </dgm:pt>
    <dgm:pt modelId="{3FC8A52B-E4AF-4841-B108-8E4B4039AC21}" type="pres">
      <dgm:prSet presAssocID="{49FD0FC1-F214-476F-9577-04477A0D6574}" presName="sp" presStyleCnt="0"/>
      <dgm:spPr/>
    </dgm:pt>
    <dgm:pt modelId="{FB235EA6-1B63-4455-AD9E-AF56F47C73B5}" type="pres">
      <dgm:prSet presAssocID="{308103ED-43A9-4A03-9AC9-59AAC3058E39}" presName="arrowAndChildren" presStyleCnt="0"/>
      <dgm:spPr/>
    </dgm:pt>
    <dgm:pt modelId="{1F784DB5-D1A7-4EA8-A26C-8E981BDEE8AE}" type="pres">
      <dgm:prSet presAssocID="{308103ED-43A9-4A03-9AC9-59AAC3058E39}" presName="parentTextArrow" presStyleLbl="node1" presStyleIdx="1" presStyleCnt="2"/>
      <dgm:spPr/>
    </dgm:pt>
  </dgm:ptLst>
  <dgm:cxnLst>
    <dgm:cxn modelId="{321E2E23-7AC6-41CC-8F60-E03056A5E2E2}" type="presOf" srcId="{0C86D659-C68A-4480-965B-DEEA6307151B}" destId="{B348D8D1-51D6-4DDC-8C7D-88DEFA41B4ED}" srcOrd="1" destOrd="0" presId="urn:microsoft.com/office/officeart/2005/8/layout/process4"/>
    <dgm:cxn modelId="{01889F47-D3EC-4DD8-8896-FC9E57AF7793}" srcId="{C779E2C1-A039-4658-BB22-CB6502ABDC32}" destId="{0C86D659-C68A-4480-965B-DEEA6307151B}" srcOrd="1" destOrd="0" parTransId="{B5B40BF2-7633-417B-8C3D-BB4894D6B7E5}" sibTransId="{E44DB531-BB35-4ECC-A69F-034103897D2A}"/>
    <dgm:cxn modelId="{C9B24469-1849-480E-B9D3-FFB44019571E}" srcId="{C779E2C1-A039-4658-BB22-CB6502ABDC32}" destId="{308103ED-43A9-4A03-9AC9-59AAC3058E39}" srcOrd="0" destOrd="0" parTransId="{C26C427B-48B6-49DB-83A2-B97B4B6C9EBF}" sibTransId="{49FD0FC1-F214-476F-9577-04477A0D6574}"/>
    <dgm:cxn modelId="{16DF0D58-14B1-44AA-AA07-24725BCAC3C1}" type="presOf" srcId="{C779E2C1-A039-4658-BB22-CB6502ABDC32}" destId="{8ED2811E-BD6A-4BAB-B020-0EBD8E82E3E9}" srcOrd="0" destOrd="0" presId="urn:microsoft.com/office/officeart/2005/8/layout/process4"/>
    <dgm:cxn modelId="{796747CA-7296-4B6C-9561-EF15DD605A2B}" type="presOf" srcId="{0C86D659-C68A-4480-965B-DEEA6307151B}" destId="{FE388067-6D41-4387-A481-2419203D6A59}" srcOrd="0" destOrd="0" presId="urn:microsoft.com/office/officeart/2005/8/layout/process4"/>
    <dgm:cxn modelId="{24549BE5-5182-4259-B336-33721A1AD9E2}" type="presOf" srcId="{308103ED-43A9-4A03-9AC9-59AAC3058E39}" destId="{1F784DB5-D1A7-4EA8-A26C-8E981BDEE8AE}" srcOrd="0" destOrd="0" presId="urn:microsoft.com/office/officeart/2005/8/layout/process4"/>
    <dgm:cxn modelId="{2E93A8EE-9695-49BA-A223-D1DF7680ACA5}" type="presOf" srcId="{AB075724-01E1-4D88-A60C-7744F6403F9F}" destId="{AFBA4D9A-13F0-4F43-9961-1A7710404F14}" srcOrd="0" destOrd="0" presId="urn:microsoft.com/office/officeart/2005/8/layout/process4"/>
    <dgm:cxn modelId="{A752BFF0-44C7-4EF9-89CD-88AC205EABBA}" srcId="{0C86D659-C68A-4480-965B-DEEA6307151B}" destId="{AB075724-01E1-4D88-A60C-7744F6403F9F}" srcOrd="0" destOrd="0" parTransId="{395C1573-1859-411B-A541-3DE301558BF9}" sibTransId="{B6288BD3-48A3-4E77-887D-59B55B5330A6}"/>
    <dgm:cxn modelId="{EA62E1DF-9FD5-476B-8117-844B43127542}" type="presParOf" srcId="{8ED2811E-BD6A-4BAB-B020-0EBD8E82E3E9}" destId="{6F91D6E1-5D96-4149-A927-D4279DF241D9}" srcOrd="0" destOrd="0" presId="urn:microsoft.com/office/officeart/2005/8/layout/process4"/>
    <dgm:cxn modelId="{BF8BB29F-117D-4819-87A1-AE4299779B63}" type="presParOf" srcId="{6F91D6E1-5D96-4149-A927-D4279DF241D9}" destId="{FE388067-6D41-4387-A481-2419203D6A59}" srcOrd="0" destOrd="0" presId="urn:microsoft.com/office/officeart/2005/8/layout/process4"/>
    <dgm:cxn modelId="{F3B8D171-A8D7-4672-9CC6-A288C2ED3E13}" type="presParOf" srcId="{6F91D6E1-5D96-4149-A927-D4279DF241D9}" destId="{B348D8D1-51D6-4DDC-8C7D-88DEFA41B4ED}" srcOrd="1" destOrd="0" presId="urn:microsoft.com/office/officeart/2005/8/layout/process4"/>
    <dgm:cxn modelId="{EFED8E79-C1CF-4D1A-B78A-77B0B26E3404}" type="presParOf" srcId="{6F91D6E1-5D96-4149-A927-D4279DF241D9}" destId="{CA48AF00-ECC5-440A-ADC9-934E8B7C525D}" srcOrd="2" destOrd="0" presId="urn:microsoft.com/office/officeart/2005/8/layout/process4"/>
    <dgm:cxn modelId="{05767FF1-5D7B-4918-B4DB-4896EFA35AE9}" type="presParOf" srcId="{CA48AF00-ECC5-440A-ADC9-934E8B7C525D}" destId="{AFBA4D9A-13F0-4F43-9961-1A7710404F14}" srcOrd="0" destOrd="0" presId="urn:microsoft.com/office/officeart/2005/8/layout/process4"/>
    <dgm:cxn modelId="{A77D214C-2423-4EBA-BD26-0F1540655A62}" type="presParOf" srcId="{8ED2811E-BD6A-4BAB-B020-0EBD8E82E3E9}" destId="{3FC8A52B-E4AF-4841-B108-8E4B4039AC21}" srcOrd="1" destOrd="0" presId="urn:microsoft.com/office/officeart/2005/8/layout/process4"/>
    <dgm:cxn modelId="{A475332F-A663-4D7D-91F9-AB5CF2F97BC3}" type="presParOf" srcId="{8ED2811E-BD6A-4BAB-B020-0EBD8E82E3E9}" destId="{FB235EA6-1B63-4455-AD9E-AF56F47C73B5}" srcOrd="2" destOrd="0" presId="urn:microsoft.com/office/officeart/2005/8/layout/process4"/>
    <dgm:cxn modelId="{6AE27430-622A-4E7A-9647-7BAC1DB70067}" type="presParOf" srcId="{FB235EA6-1B63-4455-AD9E-AF56F47C73B5}" destId="{1F784DB5-D1A7-4EA8-A26C-8E981BDEE8A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9E2C1-A039-4658-BB22-CB6502ABDC32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8103ED-43A9-4A03-9AC9-59AAC3058E39}">
      <dgm:prSet/>
      <dgm:spPr/>
      <dgm:t>
        <a:bodyPr/>
        <a:lstStyle/>
        <a:p>
          <a:r>
            <a:rPr lang="en-GB" dirty="0"/>
            <a:t>All music is built around a format (or a structure)</a:t>
          </a:r>
          <a:endParaRPr lang="en-US" dirty="0"/>
        </a:p>
      </dgm:t>
    </dgm:pt>
    <dgm:pt modelId="{C26C427B-48B6-49DB-83A2-B97B4B6C9EBF}" type="parTrans" cxnId="{C9B24469-1849-480E-B9D3-FFB44019571E}">
      <dgm:prSet/>
      <dgm:spPr/>
      <dgm:t>
        <a:bodyPr/>
        <a:lstStyle/>
        <a:p>
          <a:endParaRPr lang="en-US"/>
        </a:p>
      </dgm:t>
    </dgm:pt>
    <dgm:pt modelId="{49FD0FC1-F214-476F-9577-04477A0D6574}" type="sibTrans" cxnId="{C9B24469-1849-480E-B9D3-FFB44019571E}">
      <dgm:prSet/>
      <dgm:spPr/>
      <dgm:t>
        <a:bodyPr/>
        <a:lstStyle/>
        <a:p>
          <a:endParaRPr lang="en-US"/>
        </a:p>
      </dgm:t>
    </dgm:pt>
    <dgm:pt modelId="{0C86D659-C68A-4480-965B-DEEA6307151B}">
      <dgm:prSet/>
      <dgm:spPr/>
      <dgm:t>
        <a:bodyPr/>
        <a:lstStyle/>
        <a:p>
          <a:r>
            <a:rPr lang="en-GB" dirty="0"/>
            <a:t>The most simple is an Ostinato (repeated pattern)</a:t>
          </a:r>
          <a:endParaRPr lang="en-US" dirty="0"/>
        </a:p>
      </dgm:t>
    </dgm:pt>
    <dgm:pt modelId="{B5B40BF2-7633-417B-8C3D-BB4894D6B7E5}" type="parTrans" cxnId="{01889F47-D3EC-4DD8-8896-FC9E57AF7793}">
      <dgm:prSet/>
      <dgm:spPr/>
      <dgm:t>
        <a:bodyPr/>
        <a:lstStyle/>
        <a:p>
          <a:endParaRPr lang="en-US"/>
        </a:p>
      </dgm:t>
    </dgm:pt>
    <dgm:pt modelId="{E44DB531-BB35-4ECC-A69F-034103897D2A}" type="sibTrans" cxnId="{01889F47-D3EC-4DD8-8896-FC9E57AF7793}">
      <dgm:prSet/>
      <dgm:spPr/>
      <dgm:t>
        <a:bodyPr/>
        <a:lstStyle/>
        <a:p>
          <a:endParaRPr lang="en-US"/>
        </a:p>
      </dgm:t>
    </dgm:pt>
    <dgm:pt modelId="{AB075724-01E1-4D88-A60C-7744F6403F9F}">
      <dgm:prSet/>
      <dgm:spPr/>
      <dgm:t>
        <a:bodyPr/>
        <a:lstStyle/>
        <a:p>
          <a:r>
            <a:rPr lang="en-GB" dirty="0"/>
            <a:t>Here, we’re just using rhythms:</a:t>
          </a:r>
          <a:endParaRPr lang="en-US" dirty="0"/>
        </a:p>
      </dgm:t>
    </dgm:pt>
    <dgm:pt modelId="{395C1573-1859-411B-A541-3DE301558BF9}" type="parTrans" cxnId="{A752BFF0-44C7-4EF9-89CD-88AC205EABBA}">
      <dgm:prSet/>
      <dgm:spPr/>
      <dgm:t>
        <a:bodyPr/>
        <a:lstStyle/>
        <a:p>
          <a:endParaRPr lang="en-US"/>
        </a:p>
      </dgm:t>
    </dgm:pt>
    <dgm:pt modelId="{B6288BD3-48A3-4E77-887D-59B55B5330A6}" type="sibTrans" cxnId="{A752BFF0-44C7-4EF9-89CD-88AC205EABBA}">
      <dgm:prSet/>
      <dgm:spPr/>
      <dgm:t>
        <a:bodyPr/>
        <a:lstStyle/>
        <a:p>
          <a:endParaRPr lang="en-US"/>
        </a:p>
      </dgm:t>
    </dgm:pt>
    <dgm:pt modelId="{BB893065-5463-4F9C-BBDE-9C01EFF495D8}">
      <dgm:prSet/>
      <dgm:spPr/>
      <dgm:t>
        <a:bodyPr/>
        <a:lstStyle/>
        <a:p>
          <a:r>
            <a:rPr lang="en-GB" dirty="0"/>
            <a:t>Everyone should have a different pattern…</a:t>
          </a:r>
          <a:endParaRPr lang="en-US" dirty="0"/>
        </a:p>
      </dgm:t>
    </dgm:pt>
    <dgm:pt modelId="{E0DC6FFE-D419-4B21-BC7D-F04E6D5A5B94}" type="parTrans" cxnId="{D7170E70-6D72-4738-B6C9-C8179D9F66DA}">
      <dgm:prSet/>
      <dgm:spPr/>
      <dgm:t>
        <a:bodyPr/>
        <a:lstStyle/>
        <a:p>
          <a:endParaRPr lang="en-US"/>
        </a:p>
      </dgm:t>
    </dgm:pt>
    <dgm:pt modelId="{EBE3D995-9DF7-4CBD-B36E-6EF939A3CE32}" type="sibTrans" cxnId="{D7170E70-6D72-4738-B6C9-C8179D9F66DA}">
      <dgm:prSet/>
      <dgm:spPr/>
      <dgm:t>
        <a:bodyPr/>
        <a:lstStyle/>
        <a:p>
          <a:endParaRPr lang="en-US"/>
        </a:p>
      </dgm:t>
    </dgm:pt>
    <dgm:pt modelId="{9AFACE4B-8EAB-48E0-A93F-27EBBC6BDD1A}">
      <dgm:prSet/>
      <dgm:spPr/>
      <dgm:t>
        <a:bodyPr/>
        <a:lstStyle/>
        <a:p>
          <a:r>
            <a:rPr lang="en-GB" dirty="0"/>
            <a:t>Patterns can easily be taught through word associations: Drinks (Tea, Coffee, </a:t>
          </a:r>
          <a:r>
            <a:rPr lang="en-GB" dirty="0" err="1"/>
            <a:t>Cocacola</a:t>
          </a:r>
          <a:r>
            <a:rPr lang="en-GB" dirty="0"/>
            <a:t>, Lemonade etc), or perhaps football teams (Leeds, Burnley, Liverpool, Man united etc)</a:t>
          </a:r>
          <a:endParaRPr lang="en-US" dirty="0"/>
        </a:p>
      </dgm:t>
    </dgm:pt>
    <dgm:pt modelId="{EF686578-282F-4E79-B19E-EA29E50ADCD7}" type="parTrans" cxnId="{D97015F9-3054-4B63-98A9-BBA666764271}">
      <dgm:prSet/>
      <dgm:spPr/>
      <dgm:t>
        <a:bodyPr/>
        <a:lstStyle/>
        <a:p>
          <a:endParaRPr lang="en-US"/>
        </a:p>
      </dgm:t>
    </dgm:pt>
    <dgm:pt modelId="{42FCF4F4-D7A4-4053-A0FA-CA02EB68215A}" type="sibTrans" cxnId="{D97015F9-3054-4B63-98A9-BBA666764271}">
      <dgm:prSet/>
      <dgm:spPr/>
      <dgm:t>
        <a:bodyPr/>
        <a:lstStyle/>
        <a:p>
          <a:endParaRPr lang="en-US"/>
        </a:p>
      </dgm:t>
    </dgm:pt>
    <dgm:pt modelId="{8ED2811E-BD6A-4BAB-B020-0EBD8E82E3E9}" type="pres">
      <dgm:prSet presAssocID="{C779E2C1-A039-4658-BB22-CB6502ABDC32}" presName="Name0" presStyleCnt="0">
        <dgm:presLayoutVars>
          <dgm:dir/>
          <dgm:animLvl val="lvl"/>
          <dgm:resizeHandles val="exact"/>
        </dgm:presLayoutVars>
      </dgm:prSet>
      <dgm:spPr/>
    </dgm:pt>
    <dgm:pt modelId="{6F91D6E1-5D96-4149-A927-D4279DF241D9}" type="pres">
      <dgm:prSet presAssocID="{0C86D659-C68A-4480-965B-DEEA6307151B}" presName="boxAndChildren" presStyleCnt="0"/>
      <dgm:spPr/>
    </dgm:pt>
    <dgm:pt modelId="{FE388067-6D41-4387-A481-2419203D6A59}" type="pres">
      <dgm:prSet presAssocID="{0C86D659-C68A-4480-965B-DEEA6307151B}" presName="parentTextBox" presStyleLbl="node1" presStyleIdx="0" presStyleCnt="2"/>
      <dgm:spPr/>
    </dgm:pt>
    <dgm:pt modelId="{B348D8D1-51D6-4DDC-8C7D-88DEFA41B4ED}" type="pres">
      <dgm:prSet presAssocID="{0C86D659-C68A-4480-965B-DEEA6307151B}" presName="entireBox" presStyleLbl="node1" presStyleIdx="0" presStyleCnt="2"/>
      <dgm:spPr/>
    </dgm:pt>
    <dgm:pt modelId="{CA48AF00-ECC5-440A-ADC9-934E8B7C525D}" type="pres">
      <dgm:prSet presAssocID="{0C86D659-C68A-4480-965B-DEEA6307151B}" presName="descendantBox" presStyleCnt="0"/>
      <dgm:spPr/>
    </dgm:pt>
    <dgm:pt modelId="{AFBA4D9A-13F0-4F43-9961-1A7710404F14}" type="pres">
      <dgm:prSet presAssocID="{AB075724-01E1-4D88-A60C-7744F6403F9F}" presName="childTextBox" presStyleLbl="fgAccFollowNode1" presStyleIdx="0" presStyleCnt="3">
        <dgm:presLayoutVars>
          <dgm:bulletEnabled val="1"/>
        </dgm:presLayoutVars>
      </dgm:prSet>
      <dgm:spPr/>
    </dgm:pt>
    <dgm:pt modelId="{8A2BF5A2-FA23-4B0B-9E1C-6C5E2D833B7D}" type="pres">
      <dgm:prSet presAssocID="{BB893065-5463-4F9C-BBDE-9C01EFF495D8}" presName="childTextBox" presStyleLbl="fgAccFollowNode1" presStyleIdx="1" presStyleCnt="3">
        <dgm:presLayoutVars>
          <dgm:bulletEnabled val="1"/>
        </dgm:presLayoutVars>
      </dgm:prSet>
      <dgm:spPr/>
    </dgm:pt>
    <dgm:pt modelId="{E681EAC2-19B6-422D-883B-2EDFBCF4F8C8}" type="pres">
      <dgm:prSet presAssocID="{9AFACE4B-8EAB-48E0-A93F-27EBBC6BDD1A}" presName="childTextBox" presStyleLbl="fgAccFollowNode1" presStyleIdx="2" presStyleCnt="3">
        <dgm:presLayoutVars>
          <dgm:bulletEnabled val="1"/>
        </dgm:presLayoutVars>
      </dgm:prSet>
      <dgm:spPr/>
    </dgm:pt>
    <dgm:pt modelId="{3FC8A52B-E4AF-4841-B108-8E4B4039AC21}" type="pres">
      <dgm:prSet presAssocID="{49FD0FC1-F214-476F-9577-04477A0D6574}" presName="sp" presStyleCnt="0"/>
      <dgm:spPr/>
    </dgm:pt>
    <dgm:pt modelId="{FB235EA6-1B63-4455-AD9E-AF56F47C73B5}" type="pres">
      <dgm:prSet presAssocID="{308103ED-43A9-4A03-9AC9-59AAC3058E39}" presName="arrowAndChildren" presStyleCnt="0"/>
      <dgm:spPr/>
    </dgm:pt>
    <dgm:pt modelId="{1F784DB5-D1A7-4EA8-A26C-8E981BDEE8AE}" type="pres">
      <dgm:prSet presAssocID="{308103ED-43A9-4A03-9AC9-59AAC3058E39}" presName="parentTextArrow" presStyleLbl="node1" presStyleIdx="1" presStyleCnt="2"/>
      <dgm:spPr/>
    </dgm:pt>
  </dgm:ptLst>
  <dgm:cxnLst>
    <dgm:cxn modelId="{321E2E23-7AC6-41CC-8F60-E03056A5E2E2}" type="presOf" srcId="{0C86D659-C68A-4480-965B-DEEA6307151B}" destId="{B348D8D1-51D6-4DDC-8C7D-88DEFA41B4ED}" srcOrd="1" destOrd="0" presId="urn:microsoft.com/office/officeart/2005/8/layout/process4"/>
    <dgm:cxn modelId="{01889F47-D3EC-4DD8-8896-FC9E57AF7793}" srcId="{C779E2C1-A039-4658-BB22-CB6502ABDC32}" destId="{0C86D659-C68A-4480-965B-DEEA6307151B}" srcOrd="1" destOrd="0" parTransId="{B5B40BF2-7633-417B-8C3D-BB4894D6B7E5}" sibTransId="{E44DB531-BB35-4ECC-A69F-034103897D2A}"/>
    <dgm:cxn modelId="{C9B24469-1849-480E-B9D3-FFB44019571E}" srcId="{C779E2C1-A039-4658-BB22-CB6502ABDC32}" destId="{308103ED-43A9-4A03-9AC9-59AAC3058E39}" srcOrd="0" destOrd="0" parTransId="{C26C427B-48B6-49DB-83A2-B97B4B6C9EBF}" sibTransId="{49FD0FC1-F214-476F-9577-04477A0D6574}"/>
    <dgm:cxn modelId="{D7170E70-6D72-4738-B6C9-C8179D9F66DA}" srcId="{0C86D659-C68A-4480-965B-DEEA6307151B}" destId="{BB893065-5463-4F9C-BBDE-9C01EFF495D8}" srcOrd="1" destOrd="0" parTransId="{E0DC6FFE-D419-4B21-BC7D-F04E6D5A5B94}" sibTransId="{EBE3D995-9DF7-4CBD-B36E-6EF939A3CE32}"/>
    <dgm:cxn modelId="{16DF0D58-14B1-44AA-AA07-24725BCAC3C1}" type="presOf" srcId="{C779E2C1-A039-4658-BB22-CB6502ABDC32}" destId="{8ED2811E-BD6A-4BAB-B020-0EBD8E82E3E9}" srcOrd="0" destOrd="0" presId="urn:microsoft.com/office/officeart/2005/8/layout/process4"/>
    <dgm:cxn modelId="{DDF3A7A3-F1F1-4C83-98C7-E340C7F70677}" type="presOf" srcId="{9AFACE4B-8EAB-48E0-A93F-27EBBC6BDD1A}" destId="{E681EAC2-19B6-422D-883B-2EDFBCF4F8C8}" srcOrd="0" destOrd="0" presId="urn:microsoft.com/office/officeart/2005/8/layout/process4"/>
    <dgm:cxn modelId="{8D9C64BF-A870-40AB-AC02-871AFAF0AD4D}" type="presOf" srcId="{BB893065-5463-4F9C-BBDE-9C01EFF495D8}" destId="{8A2BF5A2-FA23-4B0B-9E1C-6C5E2D833B7D}" srcOrd="0" destOrd="0" presId="urn:microsoft.com/office/officeart/2005/8/layout/process4"/>
    <dgm:cxn modelId="{796747CA-7296-4B6C-9561-EF15DD605A2B}" type="presOf" srcId="{0C86D659-C68A-4480-965B-DEEA6307151B}" destId="{FE388067-6D41-4387-A481-2419203D6A59}" srcOrd="0" destOrd="0" presId="urn:microsoft.com/office/officeart/2005/8/layout/process4"/>
    <dgm:cxn modelId="{24549BE5-5182-4259-B336-33721A1AD9E2}" type="presOf" srcId="{308103ED-43A9-4A03-9AC9-59AAC3058E39}" destId="{1F784DB5-D1A7-4EA8-A26C-8E981BDEE8AE}" srcOrd="0" destOrd="0" presId="urn:microsoft.com/office/officeart/2005/8/layout/process4"/>
    <dgm:cxn modelId="{2E93A8EE-9695-49BA-A223-D1DF7680ACA5}" type="presOf" srcId="{AB075724-01E1-4D88-A60C-7744F6403F9F}" destId="{AFBA4D9A-13F0-4F43-9961-1A7710404F14}" srcOrd="0" destOrd="0" presId="urn:microsoft.com/office/officeart/2005/8/layout/process4"/>
    <dgm:cxn modelId="{A752BFF0-44C7-4EF9-89CD-88AC205EABBA}" srcId="{0C86D659-C68A-4480-965B-DEEA6307151B}" destId="{AB075724-01E1-4D88-A60C-7744F6403F9F}" srcOrd="0" destOrd="0" parTransId="{395C1573-1859-411B-A541-3DE301558BF9}" sibTransId="{B6288BD3-48A3-4E77-887D-59B55B5330A6}"/>
    <dgm:cxn modelId="{D97015F9-3054-4B63-98A9-BBA666764271}" srcId="{0C86D659-C68A-4480-965B-DEEA6307151B}" destId="{9AFACE4B-8EAB-48E0-A93F-27EBBC6BDD1A}" srcOrd="2" destOrd="0" parTransId="{EF686578-282F-4E79-B19E-EA29E50ADCD7}" sibTransId="{42FCF4F4-D7A4-4053-A0FA-CA02EB68215A}"/>
    <dgm:cxn modelId="{EA62E1DF-9FD5-476B-8117-844B43127542}" type="presParOf" srcId="{8ED2811E-BD6A-4BAB-B020-0EBD8E82E3E9}" destId="{6F91D6E1-5D96-4149-A927-D4279DF241D9}" srcOrd="0" destOrd="0" presId="urn:microsoft.com/office/officeart/2005/8/layout/process4"/>
    <dgm:cxn modelId="{BF8BB29F-117D-4819-87A1-AE4299779B63}" type="presParOf" srcId="{6F91D6E1-5D96-4149-A927-D4279DF241D9}" destId="{FE388067-6D41-4387-A481-2419203D6A59}" srcOrd="0" destOrd="0" presId="urn:microsoft.com/office/officeart/2005/8/layout/process4"/>
    <dgm:cxn modelId="{F3B8D171-A8D7-4672-9CC6-A288C2ED3E13}" type="presParOf" srcId="{6F91D6E1-5D96-4149-A927-D4279DF241D9}" destId="{B348D8D1-51D6-4DDC-8C7D-88DEFA41B4ED}" srcOrd="1" destOrd="0" presId="urn:microsoft.com/office/officeart/2005/8/layout/process4"/>
    <dgm:cxn modelId="{EFED8E79-C1CF-4D1A-B78A-77B0B26E3404}" type="presParOf" srcId="{6F91D6E1-5D96-4149-A927-D4279DF241D9}" destId="{CA48AF00-ECC5-440A-ADC9-934E8B7C525D}" srcOrd="2" destOrd="0" presId="urn:microsoft.com/office/officeart/2005/8/layout/process4"/>
    <dgm:cxn modelId="{05767FF1-5D7B-4918-B4DB-4896EFA35AE9}" type="presParOf" srcId="{CA48AF00-ECC5-440A-ADC9-934E8B7C525D}" destId="{AFBA4D9A-13F0-4F43-9961-1A7710404F14}" srcOrd="0" destOrd="0" presId="urn:microsoft.com/office/officeart/2005/8/layout/process4"/>
    <dgm:cxn modelId="{FD1B87D3-77B0-4F1F-913F-A773794BBF91}" type="presParOf" srcId="{CA48AF00-ECC5-440A-ADC9-934E8B7C525D}" destId="{8A2BF5A2-FA23-4B0B-9E1C-6C5E2D833B7D}" srcOrd="1" destOrd="0" presId="urn:microsoft.com/office/officeart/2005/8/layout/process4"/>
    <dgm:cxn modelId="{BA4C6ED1-4E83-4F95-AA74-BC3F4C8C9D20}" type="presParOf" srcId="{CA48AF00-ECC5-440A-ADC9-934E8B7C525D}" destId="{E681EAC2-19B6-422D-883B-2EDFBCF4F8C8}" srcOrd="2" destOrd="0" presId="urn:microsoft.com/office/officeart/2005/8/layout/process4"/>
    <dgm:cxn modelId="{A77D214C-2423-4EBA-BD26-0F1540655A62}" type="presParOf" srcId="{8ED2811E-BD6A-4BAB-B020-0EBD8E82E3E9}" destId="{3FC8A52B-E4AF-4841-B108-8E4B4039AC21}" srcOrd="1" destOrd="0" presId="urn:microsoft.com/office/officeart/2005/8/layout/process4"/>
    <dgm:cxn modelId="{A475332F-A663-4D7D-91F9-AB5CF2F97BC3}" type="presParOf" srcId="{8ED2811E-BD6A-4BAB-B020-0EBD8E82E3E9}" destId="{FB235EA6-1B63-4455-AD9E-AF56F47C73B5}" srcOrd="2" destOrd="0" presId="urn:microsoft.com/office/officeart/2005/8/layout/process4"/>
    <dgm:cxn modelId="{6AE27430-622A-4E7A-9647-7BAC1DB70067}" type="presParOf" srcId="{FB235EA6-1B63-4455-AD9E-AF56F47C73B5}" destId="{1F784DB5-D1A7-4EA8-A26C-8E981BDEE8A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79E2C1-A039-4658-BB22-CB6502ABDC32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8103ED-43A9-4A03-9AC9-59AAC3058E39}">
      <dgm:prSet/>
      <dgm:spPr/>
      <dgm:t>
        <a:bodyPr/>
        <a:lstStyle/>
        <a:p>
          <a:r>
            <a:rPr lang="en-GB"/>
            <a:t>Ostinatos don’t just have to be rhythms, simple tune patterns (again repeating) can be used</a:t>
          </a:r>
          <a:endParaRPr lang="en-US"/>
        </a:p>
      </dgm:t>
    </dgm:pt>
    <dgm:pt modelId="{C26C427B-48B6-49DB-83A2-B97B4B6C9EBF}" type="parTrans" cxnId="{C9B24469-1849-480E-B9D3-FFB44019571E}">
      <dgm:prSet/>
      <dgm:spPr/>
      <dgm:t>
        <a:bodyPr/>
        <a:lstStyle/>
        <a:p>
          <a:endParaRPr lang="en-US"/>
        </a:p>
      </dgm:t>
    </dgm:pt>
    <dgm:pt modelId="{49FD0FC1-F214-476F-9577-04477A0D6574}" type="sibTrans" cxnId="{C9B24469-1849-480E-B9D3-FFB44019571E}">
      <dgm:prSet/>
      <dgm:spPr/>
      <dgm:t>
        <a:bodyPr/>
        <a:lstStyle/>
        <a:p>
          <a:endParaRPr lang="en-US"/>
        </a:p>
      </dgm:t>
    </dgm:pt>
    <dgm:pt modelId="{0C86D659-C68A-4480-965B-DEEA6307151B}">
      <dgm:prSet/>
      <dgm:spPr/>
      <dgm:t>
        <a:bodyPr/>
        <a:lstStyle/>
        <a:p>
          <a:r>
            <a:rPr lang="en-GB" dirty="0"/>
            <a:t>Here, we’re just using pentatonic tunes (5 notes!):</a:t>
          </a:r>
          <a:endParaRPr lang="en-US" dirty="0"/>
        </a:p>
      </dgm:t>
    </dgm:pt>
    <dgm:pt modelId="{B5B40BF2-7633-417B-8C3D-BB4894D6B7E5}" type="parTrans" cxnId="{01889F47-D3EC-4DD8-8896-FC9E57AF7793}">
      <dgm:prSet/>
      <dgm:spPr/>
      <dgm:t>
        <a:bodyPr/>
        <a:lstStyle/>
        <a:p>
          <a:endParaRPr lang="en-US"/>
        </a:p>
      </dgm:t>
    </dgm:pt>
    <dgm:pt modelId="{E44DB531-BB35-4ECC-A69F-034103897D2A}" type="sibTrans" cxnId="{01889F47-D3EC-4DD8-8896-FC9E57AF7793}">
      <dgm:prSet/>
      <dgm:spPr/>
      <dgm:t>
        <a:bodyPr/>
        <a:lstStyle/>
        <a:p>
          <a:endParaRPr lang="en-US"/>
        </a:p>
      </dgm:t>
    </dgm:pt>
    <dgm:pt modelId="{AB075724-01E1-4D88-A60C-7744F6403F9F}">
      <dgm:prSet/>
      <dgm:spPr/>
      <dgm:t>
        <a:bodyPr/>
        <a:lstStyle/>
        <a:p>
          <a:r>
            <a:rPr lang="en-GB"/>
            <a:t>Everyone should have a different pattern…</a:t>
          </a:r>
          <a:endParaRPr lang="en-US"/>
        </a:p>
      </dgm:t>
    </dgm:pt>
    <dgm:pt modelId="{395C1573-1859-411B-A541-3DE301558BF9}" type="parTrans" cxnId="{A752BFF0-44C7-4EF9-89CD-88AC205EABBA}">
      <dgm:prSet/>
      <dgm:spPr/>
      <dgm:t>
        <a:bodyPr/>
        <a:lstStyle/>
        <a:p>
          <a:endParaRPr lang="en-US"/>
        </a:p>
      </dgm:t>
    </dgm:pt>
    <dgm:pt modelId="{B6288BD3-48A3-4E77-887D-59B55B5330A6}" type="sibTrans" cxnId="{A752BFF0-44C7-4EF9-89CD-88AC205EABBA}">
      <dgm:prSet/>
      <dgm:spPr/>
      <dgm:t>
        <a:bodyPr/>
        <a:lstStyle/>
        <a:p>
          <a:endParaRPr lang="en-US"/>
        </a:p>
      </dgm:t>
    </dgm:pt>
    <dgm:pt modelId="{BB893065-5463-4F9C-BBDE-9C01EFF495D8}">
      <dgm:prSet/>
      <dgm:spPr/>
      <dgm:t>
        <a:bodyPr/>
        <a:lstStyle/>
        <a:p>
          <a:r>
            <a:rPr lang="en-GB"/>
            <a:t>Make a little repeating pattern (over 4 counts) using only the notes A, B, C, E, G</a:t>
          </a:r>
          <a:endParaRPr lang="en-US"/>
        </a:p>
      </dgm:t>
    </dgm:pt>
    <dgm:pt modelId="{E0DC6FFE-D419-4B21-BC7D-F04E6D5A5B94}" type="parTrans" cxnId="{D7170E70-6D72-4738-B6C9-C8179D9F66DA}">
      <dgm:prSet/>
      <dgm:spPr/>
      <dgm:t>
        <a:bodyPr/>
        <a:lstStyle/>
        <a:p>
          <a:endParaRPr lang="en-US"/>
        </a:p>
      </dgm:t>
    </dgm:pt>
    <dgm:pt modelId="{EBE3D995-9DF7-4CBD-B36E-6EF939A3CE32}" type="sibTrans" cxnId="{D7170E70-6D72-4738-B6C9-C8179D9F66DA}">
      <dgm:prSet/>
      <dgm:spPr/>
      <dgm:t>
        <a:bodyPr/>
        <a:lstStyle/>
        <a:p>
          <a:endParaRPr lang="en-US"/>
        </a:p>
      </dgm:t>
    </dgm:pt>
    <dgm:pt modelId="{9AFACE4B-8EAB-48E0-A93F-27EBBC6BDD1A}">
      <dgm:prSet/>
      <dgm:spPr/>
      <dgm:t>
        <a:bodyPr/>
        <a:lstStyle/>
        <a:p>
          <a:r>
            <a:rPr lang="en-GB"/>
            <a:t>Why not write your pattern down</a:t>
          </a:r>
          <a:endParaRPr lang="en-US"/>
        </a:p>
      </dgm:t>
    </dgm:pt>
    <dgm:pt modelId="{EF686578-282F-4E79-B19E-EA29E50ADCD7}" type="parTrans" cxnId="{D97015F9-3054-4B63-98A9-BBA666764271}">
      <dgm:prSet/>
      <dgm:spPr/>
      <dgm:t>
        <a:bodyPr/>
        <a:lstStyle/>
        <a:p>
          <a:endParaRPr lang="en-US"/>
        </a:p>
      </dgm:t>
    </dgm:pt>
    <dgm:pt modelId="{42FCF4F4-D7A4-4053-A0FA-CA02EB68215A}" type="sibTrans" cxnId="{D97015F9-3054-4B63-98A9-BBA666764271}">
      <dgm:prSet/>
      <dgm:spPr/>
      <dgm:t>
        <a:bodyPr/>
        <a:lstStyle/>
        <a:p>
          <a:endParaRPr lang="en-US"/>
        </a:p>
      </dgm:t>
    </dgm:pt>
    <dgm:pt modelId="{8ED2811E-BD6A-4BAB-B020-0EBD8E82E3E9}" type="pres">
      <dgm:prSet presAssocID="{C779E2C1-A039-4658-BB22-CB6502ABDC32}" presName="Name0" presStyleCnt="0">
        <dgm:presLayoutVars>
          <dgm:dir/>
          <dgm:animLvl val="lvl"/>
          <dgm:resizeHandles val="exact"/>
        </dgm:presLayoutVars>
      </dgm:prSet>
      <dgm:spPr/>
    </dgm:pt>
    <dgm:pt modelId="{6F91D6E1-5D96-4149-A927-D4279DF241D9}" type="pres">
      <dgm:prSet presAssocID="{0C86D659-C68A-4480-965B-DEEA6307151B}" presName="boxAndChildren" presStyleCnt="0"/>
      <dgm:spPr/>
    </dgm:pt>
    <dgm:pt modelId="{FE388067-6D41-4387-A481-2419203D6A59}" type="pres">
      <dgm:prSet presAssocID="{0C86D659-C68A-4480-965B-DEEA6307151B}" presName="parentTextBox" presStyleLbl="node1" presStyleIdx="0" presStyleCnt="2"/>
      <dgm:spPr/>
    </dgm:pt>
    <dgm:pt modelId="{B348D8D1-51D6-4DDC-8C7D-88DEFA41B4ED}" type="pres">
      <dgm:prSet presAssocID="{0C86D659-C68A-4480-965B-DEEA6307151B}" presName="entireBox" presStyleLbl="node1" presStyleIdx="0" presStyleCnt="2"/>
      <dgm:spPr/>
    </dgm:pt>
    <dgm:pt modelId="{CA48AF00-ECC5-440A-ADC9-934E8B7C525D}" type="pres">
      <dgm:prSet presAssocID="{0C86D659-C68A-4480-965B-DEEA6307151B}" presName="descendantBox" presStyleCnt="0"/>
      <dgm:spPr/>
    </dgm:pt>
    <dgm:pt modelId="{AFBA4D9A-13F0-4F43-9961-1A7710404F14}" type="pres">
      <dgm:prSet presAssocID="{AB075724-01E1-4D88-A60C-7744F6403F9F}" presName="childTextBox" presStyleLbl="fgAccFollowNode1" presStyleIdx="0" presStyleCnt="3">
        <dgm:presLayoutVars>
          <dgm:bulletEnabled val="1"/>
        </dgm:presLayoutVars>
      </dgm:prSet>
      <dgm:spPr/>
    </dgm:pt>
    <dgm:pt modelId="{8A2BF5A2-FA23-4B0B-9E1C-6C5E2D833B7D}" type="pres">
      <dgm:prSet presAssocID="{BB893065-5463-4F9C-BBDE-9C01EFF495D8}" presName="childTextBox" presStyleLbl="fgAccFollowNode1" presStyleIdx="1" presStyleCnt="3">
        <dgm:presLayoutVars>
          <dgm:bulletEnabled val="1"/>
        </dgm:presLayoutVars>
      </dgm:prSet>
      <dgm:spPr/>
    </dgm:pt>
    <dgm:pt modelId="{E681EAC2-19B6-422D-883B-2EDFBCF4F8C8}" type="pres">
      <dgm:prSet presAssocID="{9AFACE4B-8EAB-48E0-A93F-27EBBC6BDD1A}" presName="childTextBox" presStyleLbl="fgAccFollowNode1" presStyleIdx="2" presStyleCnt="3">
        <dgm:presLayoutVars>
          <dgm:bulletEnabled val="1"/>
        </dgm:presLayoutVars>
      </dgm:prSet>
      <dgm:spPr/>
    </dgm:pt>
    <dgm:pt modelId="{3FC8A52B-E4AF-4841-B108-8E4B4039AC21}" type="pres">
      <dgm:prSet presAssocID="{49FD0FC1-F214-476F-9577-04477A0D6574}" presName="sp" presStyleCnt="0"/>
      <dgm:spPr/>
    </dgm:pt>
    <dgm:pt modelId="{FB235EA6-1B63-4455-AD9E-AF56F47C73B5}" type="pres">
      <dgm:prSet presAssocID="{308103ED-43A9-4A03-9AC9-59AAC3058E39}" presName="arrowAndChildren" presStyleCnt="0"/>
      <dgm:spPr/>
    </dgm:pt>
    <dgm:pt modelId="{1F784DB5-D1A7-4EA8-A26C-8E981BDEE8AE}" type="pres">
      <dgm:prSet presAssocID="{308103ED-43A9-4A03-9AC9-59AAC3058E39}" presName="parentTextArrow" presStyleLbl="node1" presStyleIdx="1" presStyleCnt="2"/>
      <dgm:spPr/>
    </dgm:pt>
  </dgm:ptLst>
  <dgm:cxnLst>
    <dgm:cxn modelId="{321E2E23-7AC6-41CC-8F60-E03056A5E2E2}" type="presOf" srcId="{0C86D659-C68A-4480-965B-DEEA6307151B}" destId="{B348D8D1-51D6-4DDC-8C7D-88DEFA41B4ED}" srcOrd="1" destOrd="0" presId="urn:microsoft.com/office/officeart/2005/8/layout/process4"/>
    <dgm:cxn modelId="{01889F47-D3EC-4DD8-8896-FC9E57AF7793}" srcId="{C779E2C1-A039-4658-BB22-CB6502ABDC32}" destId="{0C86D659-C68A-4480-965B-DEEA6307151B}" srcOrd="1" destOrd="0" parTransId="{B5B40BF2-7633-417B-8C3D-BB4894D6B7E5}" sibTransId="{E44DB531-BB35-4ECC-A69F-034103897D2A}"/>
    <dgm:cxn modelId="{C9B24469-1849-480E-B9D3-FFB44019571E}" srcId="{C779E2C1-A039-4658-BB22-CB6502ABDC32}" destId="{308103ED-43A9-4A03-9AC9-59AAC3058E39}" srcOrd="0" destOrd="0" parTransId="{C26C427B-48B6-49DB-83A2-B97B4B6C9EBF}" sibTransId="{49FD0FC1-F214-476F-9577-04477A0D6574}"/>
    <dgm:cxn modelId="{D7170E70-6D72-4738-B6C9-C8179D9F66DA}" srcId="{0C86D659-C68A-4480-965B-DEEA6307151B}" destId="{BB893065-5463-4F9C-BBDE-9C01EFF495D8}" srcOrd="1" destOrd="0" parTransId="{E0DC6FFE-D419-4B21-BC7D-F04E6D5A5B94}" sibTransId="{EBE3D995-9DF7-4CBD-B36E-6EF939A3CE32}"/>
    <dgm:cxn modelId="{16DF0D58-14B1-44AA-AA07-24725BCAC3C1}" type="presOf" srcId="{C779E2C1-A039-4658-BB22-CB6502ABDC32}" destId="{8ED2811E-BD6A-4BAB-B020-0EBD8E82E3E9}" srcOrd="0" destOrd="0" presId="urn:microsoft.com/office/officeart/2005/8/layout/process4"/>
    <dgm:cxn modelId="{DDF3A7A3-F1F1-4C83-98C7-E340C7F70677}" type="presOf" srcId="{9AFACE4B-8EAB-48E0-A93F-27EBBC6BDD1A}" destId="{E681EAC2-19B6-422D-883B-2EDFBCF4F8C8}" srcOrd="0" destOrd="0" presId="urn:microsoft.com/office/officeart/2005/8/layout/process4"/>
    <dgm:cxn modelId="{8D9C64BF-A870-40AB-AC02-871AFAF0AD4D}" type="presOf" srcId="{BB893065-5463-4F9C-BBDE-9C01EFF495D8}" destId="{8A2BF5A2-FA23-4B0B-9E1C-6C5E2D833B7D}" srcOrd="0" destOrd="0" presId="urn:microsoft.com/office/officeart/2005/8/layout/process4"/>
    <dgm:cxn modelId="{796747CA-7296-4B6C-9561-EF15DD605A2B}" type="presOf" srcId="{0C86D659-C68A-4480-965B-DEEA6307151B}" destId="{FE388067-6D41-4387-A481-2419203D6A59}" srcOrd="0" destOrd="0" presId="urn:microsoft.com/office/officeart/2005/8/layout/process4"/>
    <dgm:cxn modelId="{24549BE5-5182-4259-B336-33721A1AD9E2}" type="presOf" srcId="{308103ED-43A9-4A03-9AC9-59AAC3058E39}" destId="{1F784DB5-D1A7-4EA8-A26C-8E981BDEE8AE}" srcOrd="0" destOrd="0" presId="urn:microsoft.com/office/officeart/2005/8/layout/process4"/>
    <dgm:cxn modelId="{2E93A8EE-9695-49BA-A223-D1DF7680ACA5}" type="presOf" srcId="{AB075724-01E1-4D88-A60C-7744F6403F9F}" destId="{AFBA4D9A-13F0-4F43-9961-1A7710404F14}" srcOrd="0" destOrd="0" presId="urn:microsoft.com/office/officeart/2005/8/layout/process4"/>
    <dgm:cxn modelId="{A752BFF0-44C7-4EF9-89CD-88AC205EABBA}" srcId="{0C86D659-C68A-4480-965B-DEEA6307151B}" destId="{AB075724-01E1-4D88-A60C-7744F6403F9F}" srcOrd="0" destOrd="0" parTransId="{395C1573-1859-411B-A541-3DE301558BF9}" sibTransId="{B6288BD3-48A3-4E77-887D-59B55B5330A6}"/>
    <dgm:cxn modelId="{D97015F9-3054-4B63-98A9-BBA666764271}" srcId="{0C86D659-C68A-4480-965B-DEEA6307151B}" destId="{9AFACE4B-8EAB-48E0-A93F-27EBBC6BDD1A}" srcOrd="2" destOrd="0" parTransId="{EF686578-282F-4E79-B19E-EA29E50ADCD7}" sibTransId="{42FCF4F4-D7A4-4053-A0FA-CA02EB68215A}"/>
    <dgm:cxn modelId="{EA62E1DF-9FD5-476B-8117-844B43127542}" type="presParOf" srcId="{8ED2811E-BD6A-4BAB-B020-0EBD8E82E3E9}" destId="{6F91D6E1-5D96-4149-A927-D4279DF241D9}" srcOrd="0" destOrd="0" presId="urn:microsoft.com/office/officeart/2005/8/layout/process4"/>
    <dgm:cxn modelId="{BF8BB29F-117D-4819-87A1-AE4299779B63}" type="presParOf" srcId="{6F91D6E1-5D96-4149-A927-D4279DF241D9}" destId="{FE388067-6D41-4387-A481-2419203D6A59}" srcOrd="0" destOrd="0" presId="urn:microsoft.com/office/officeart/2005/8/layout/process4"/>
    <dgm:cxn modelId="{F3B8D171-A8D7-4672-9CC6-A288C2ED3E13}" type="presParOf" srcId="{6F91D6E1-5D96-4149-A927-D4279DF241D9}" destId="{B348D8D1-51D6-4DDC-8C7D-88DEFA41B4ED}" srcOrd="1" destOrd="0" presId="urn:microsoft.com/office/officeart/2005/8/layout/process4"/>
    <dgm:cxn modelId="{EFED8E79-C1CF-4D1A-B78A-77B0B26E3404}" type="presParOf" srcId="{6F91D6E1-5D96-4149-A927-D4279DF241D9}" destId="{CA48AF00-ECC5-440A-ADC9-934E8B7C525D}" srcOrd="2" destOrd="0" presId="urn:microsoft.com/office/officeart/2005/8/layout/process4"/>
    <dgm:cxn modelId="{05767FF1-5D7B-4918-B4DB-4896EFA35AE9}" type="presParOf" srcId="{CA48AF00-ECC5-440A-ADC9-934E8B7C525D}" destId="{AFBA4D9A-13F0-4F43-9961-1A7710404F14}" srcOrd="0" destOrd="0" presId="urn:microsoft.com/office/officeart/2005/8/layout/process4"/>
    <dgm:cxn modelId="{FD1B87D3-77B0-4F1F-913F-A773794BBF91}" type="presParOf" srcId="{CA48AF00-ECC5-440A-ADC9-934E8B7C525D}" destId="{8A2BF5A2-FA23-4B0B-9E1C-6C5E2D833B7D}" srcOrd="1" destOrd="0" presId="urn:microsoft.com/office/officeart/2005/8/layout/process4"/>
    <dgm:cxn modelId="{BA4C6ED1-4E83-4F95-AA74-BC3F4C8C9D20}" type="presParOf" srcId="{CA48AF00-ECC5-440A-ADC9-934E8B7C525D}" destId="{E681EAC2-19B6-422D-883B-2EDFBCF4F8C8}" srcOrd="2" destOrd="0" presId="urn:microsoft.com/office/officeart/2005/8/layout/process4"/>
    <dgm:cxn modelId="{A77D214C-2423-4EBA-BD26-0F1540655A62}" type="presParOf" srcId="{8ED2811E-BD6A-4BAB-B020-0EBD8E82E3E9}" destId="{3FC8A52B-E4AF-4841-B108-8E4B4039AC21}" srcOrd="1" destOrd="0" presId="urn:microsoft.com/office/officeart/2005/8/layout/process4"/>
    <dgm:cxn modelId="{A475332F-A663-4D7D-91F9-AB5CF2F97BC3}" type="presParOf" srcId="{8ED2811E-BD6A-4BAB-B020-0EBD8E82E3E9}" destId="{FB235EA6-1B63-4455-AD9E-AF56F47C73B5}" srcOrd="2" destOrd="0" presId="urn:microsoft.com/office/officeart/2005/8/layout/process4"/>
    <dgm:cxn modelId="{6AE27430-622A-4E7A-9647-7BAC1DB70067}" type="presParOf" srcId="{FB235EA6-1B63-4455-AD9E-AF56F47C73B5}" destId="{1F784DB5-D1A7-4EA8-A26C-8E981BDEE8A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79E2C1-A039-4658-BB22-CB6502ABDC32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8103ED-43A9-4A03-9AC9-59AAC3058E39}">
      <dgm:prSet/>
      <dgm:spPr/>
      <dgm:t>
        <a:bodyPr/>
        <a:lstStyle/>
        <a:p>
          <a:r>
            <a:rPr lang="en-GB" dirty="0"/>
            <a:t>Of course, it would be good to use both rhythmic and melodic ideas in an Ostinato to give more interest (if only for the listeners sake!)</a:t>
          </a:r>
          <a:endParaRPr lang="en-US" dirty="0"/>
        </a:p>
      </dgm:t>
    </dgm:pt>
    <dgm:pt modelId="{C26C427B-48B6-49DB-83A2-B97B4B6C9EBF}" type="parTrans" cxnId="{C9B24469-1849-480E-B9D3-FFB44019571E}">
      <dgm:prSet/>
      <dgm:spPr/>
      <dgm:t>
        <a:bodyPr/>
        <a:lstStyle/>
        <a:p>
          <a:endParaRPr lang="en-US"/>
        </a:p>
      </dgm:t>
    </dgm:pt>
    <dgm:pt modelId="{49FD0FC1-F214-476F-9577-04477A0D6574}" type="sibTrans" cxnId="{C9B24469-1849-480E-B9D3-FFB44019571E}">
      <dgm:prSet/>
      <dgm:spPr/>
      <dgm:t>
        <a:bodyPr/>
        <a:lstStyle/>
        <a:p>
          <a:endParaRPr lang="en-US"/>
        </a:p>
      </dgm:t>
    </dgm:pt>
    <dgm:pt modelId="{0C86D659-C68A-4480-965B-DEEA6307151B}">
      <dgm:prSet/>
      <dgm:spPr/>
      <dgm:t>
        <a:bodyPr/>
        <a:lstStyle/>
        <a:p>
          <a:r>
            <a:rPr lang="en-GB" dirty="0"/>
            <a:t>Thinking about themes for your creations, It’s easy with this Form to create music for Clocks, Factories (Rhythm Ostinatos), Rivers, Calm scenes etc (Melodic Ostinatos)</a:t>
          </a:r>
          <a:endParaRPr lang="en-US" dirty="0"/>
        </a:p>
      </dgm:t>
    </dgm:pt>
    <dgm:pt modelId="{B5B40BF2-7633-417B-8C3D-BB4894D6B7E5}" type="parTrans" cxnId="{01889F47-D3EC-4DD8-8896-FC9E57AF7793}">
      <dgm:prSet/>
      <dgm:spPr/>
      <dgm:t>
        <a:bodyPr/>
        <a:lstStyle/>
        <a:p>
          <a:endParaRPr lang="en-US"/>
        </a:p>
      </dgm:t>
    </dgm:pt>
    <dgm:pt modelId="{E44DB531-BB35-4ECC-A69F-034103897D2A}" type="sibTrans" cxnId="{01889F47-D3EC-4DD8-8896-FC9E57AF7793}">
      <dgm:prSet/>
      <dgm:spPr/>
      <dgm:t>
        <a:bodyPr/>
        <a:lstStyle/>
        <a:p>
          <a:endParaRPr lang="en-US"/>
        </a:p>
      </dgm:t>
    </dgm:pt>
    <dgm:pt modelId="{AB075724-01E1-4D88-A60C-7744F6403F9F}">
      <dgm:prSet/>
      <dgm:spPr/>
      <dgm:t>
        <a:bodyPr/>
        <a:lstStyle/>
        <a:p>
          <a:r>
            <a:rPr lang="en-GB" dirty="0"/>
            <a:t>Everyone should have a different pattern…</a:t>
          </a:r>
          <a:endParaRPr lang="en-US" dirty="0"/>
        </a:p>
      </dgm:t>
    </dgm:pt>
    <dgm:pt modelId="{395C1573-1859-411B-A541-3DE301558BF9}" type="parTrans" cxnId="{A752BFF0-44C7-4EF9-89CD-88AC205EABBA}">
      <dgm:prSet/>
      <dgm:spPr/>
      <dgm:t>
        <a:bodyPr/>
        <a:lstStyle/>
        <a:p>
          <a:endParaRPr lang="en-US"/>
        </a:p>
      </dgm:t>
    </dgm:pt>
    <dgm:pt modelId="{B6288BD3-48A3-4E77-887D-59B55B5330A6}" type="sibTrans" cxnId="{A752BFF0-44C7-4EF9-89CD-88AC205EABBA}">
      <dgm:prSet/>
      <dgm:spPr/>
      <dgm:t>
        <a:bodyPr/>
        <a:lstStyle/>
        <a:p>
          <a:endParaRPr lang="en-US"/>
        </a:p>
      </dgm:t>
    </dgm:pt>
    <dgm:pt modelId="{BB893065-5463-4F9C-BBDE-9C01EFF495D8}">
      <dgm:prSet/>
      <dgm:spPr/>
      <dgm:t>
        <a:bodyPr/>
        <a:lstStyle/>
        <a:p>
          <a:r>
            <a:rPr lang="en-GB" dirty="0"/>
            <a:t>Repeating patterns should work over 4 counts</a:t>
          </a:r>
          <a:endParaRPr lang="en-US" dirty="0"/>
        </a:p>
      </dgm:t>
    </dgm:pt>
    <dgm:pt modelId="{E0DC6FFE-D419-4B21-BC7D-F04E6D5A5B94}" type="parTrans" cxnId="{D7170E70-6D72-4738-B6C9-C8179D9F66DA}">
      <dgm:prSet/>
      <dgm:spPr/>
      <dgm:t>
        <a:bodyPr/>
        <a:lstStyle/>
        <a:p>
          <a:endParaRPr lang="en-US"/>
        </a:p>
      </dgm:t>
    </dgm:pt>
    <dgm:pt modelId="{EBE3D995-9DF7-4CBD-B36E-6EF939A3CE32}" type="sibTrans" cxnId="{D7170E70-6D72-4738-B6C9-C8179D9F66DA}">
      <dgm:prSet/>
      <dgm:spPr/>
      <dgm:t>
        <a:bodyPr/>
        <a:lstStyle/>
        <a:p>
          <a:endParaRPr lang="en-US"/>
        </a:p>
      </dgm:t>
    </dgm:pt>
    <dgm:pt modelId="{9AFACE4B-8EAB-48E0-A93F-27EBBC6BDD1A}">
      <dgm:prSet/>
      <dgm:spPr/>
      <dgm:t>
        <a:bodyPr/>
        <a:lstStyle/>
        <a:p>
          <a:r>
            <a:rPr lang="en-GB" dirty="0"/>
            <a:t>Why not write your pattern down</a:t>
          </a:r>
          <a:endParaRPr lang="en-US" dirty="0"/>
        </a:p>
      </dgm:t>
    </dgm:pt>
    <dgm:pt modelId="{EF686578-282F-4E79-B19E-EA29E50ADCD7}" type="parTrans" cxnId="{D97015F9-3054-4B63-98A9-BBA666764271}">
      <dgm:prSet/>
      <dgm:spPr/>
      <dgm:t>
        <a:bodyPr/>
        <a:lstStyle/>
        <a:p>
          <a:endParaRPr lang="en-US"/>
        </a:p>
      </dgm:t>
    </dgm:pt>
    <dgm:pt modelId="{42FCF4F4-D7A4-4053-A0FA-CA02EB68215A}" type="sibTrans" cxnId="{D97015F9-3054-4B63-98A9-BBA666764271}">
      <dgm:prSet/>
      <dgm:spPr/>
      <dgm:t>
        <a:bodyPr/>
        <a:lstStyle/>
        <a:p>
          <a:endParaRPr lang="en-US"/>
        </a:p>
      </dgm:t>
    </dgm:pt>
    <dgm:pt modelId="{8ED2811E-BD6A-4BAB-B020-0EBD8E82E3E9}" type="pres">
      <dgm:prSet presAssocID="{C779E2C1-A039-4658-BB22-CB6502ABDC32}" presName="Name0" presStyleCnt="0">
        <dgm:presLayoutVars>
          <dgm:dir/>
          <dgm:animLvl val="lvl"/>
          <dgm:resizeHandles val="exact"/>
        </dgm:presLayoutVars>
      </dgm:prSet>
      <dgm:spPr/>
    </dgm:pt>
    <dgm:pt modelId="{6F91D6E1-5D96-4149-A927-D4279DF241D9}" type="pres">
      <dgm:prSet presAssocID="{0C86D659-C68A-4480-965B-DEEA6307151B}" presName="boxAndChildren" presStyleCnt="0"/>
      <dgm:spPr/>
    </dgm:pt>
    <dgm:pt modelId="{FE388067-6D41-4387-A481-2419203D6A59}" type="pres">
      <dgm:prSet presAssocID="{0C86D659-C68A-4480-965B-DEEA6307151B}" presName="parentTextBox" presStyleLbl="node1" presStyleIdx="0" presStyleCnt="2"/>
      <dgm:spPr/>
    </dgm:pt>
    <dgm:pt modelId="{B348D8D1-51D6-4DDC-8C7D-88DEFA41B4ED}" type="pres">
      <dgm:prSet presAssocID="{0C86D659-C68A-4480-965B-DEEA6307151B}" presName="entireBox" presStyleLbl="node1" presStyleIdx="0" presStyleCnt="2"/>
      <dgm:spPr/>
    </dgm:pt>
    <dgm:pt modelId="{CA48AF00-ECC5-440A-ADC9-934E8B7C525D}" type="pres">
      <dgm:prSet presAssocID="{0C86D659-C68A-4480-965B-DEEA6307151B}" presName="descendantBox" presStyleCnt="0"/>
      <dgm:spPr/>
    </dgm:pt>
    <dgm:pt modelId="{AFBA4D9A-13F0-4F43-9961-1A7710404F14}" type="pres">
      <dgm:prSet presAssocID="{AB075724-01E1-4D88-A60C-7744F6403F9F}" presName="childTextBox" presStyleLbl="fgAccFollowNode1" presStyleIdx="0" presStyleCnt="3">
        <dgm:presLayoutVars>
          <dgm:bulletEnabled val="1"/>
        </dgm:presLayoutVars>
      </dgm:prSet>
      <dgm:spPr/>
    </dgm:pt>
    <dgm:pt modelId="{8A2BF5A2-FA23-4B0B-9E1C-6C5E2D833B7D}" type="pres">
      <dgm:prSet presAssocID="{BB893065-5463-4F9C-BBDE-9C01EFF495D8}" presName="childTextBox" presStyleLbl="fgAccFollowNode1" presStyleIdx="1" presStyleCnt="3">
        <dgm:presLayoutVars>
          <dgm:bulletEnabled val="1"/>
        </dgm:presLayoutVars>
      </dgm:prSet>
      <dgm:spPr/>
    </dgm:pt>
    <dgm:pt modelId="{E681EAC2-19B6-422D-883B-2EDFBCF4F8C8}" type="pres">
      <dgm:prSet presAssocID="{9AFACE4B-8EAB-48E0-A93F-27EBBC6BDD1A}" presName="childTextBox" presStyleLbl="fgAccFollowNode1" presStyleIdx="2" presStyleCnt="3">
        <dgm:presLayoutVars>
          <dgm:bulletEnabled val="1"/>
        </dgm:presLayoutVars>
      </dgm:prSet>
      <dgm:spPr/>
    </dgm:pt>
    <dgm:pt modelId="{3FC8A52B-E4AF-4841-B108-8E4B4039AC21}" type="pres">
      <dgm:prSet presAssocID="{49FD0FC1-F214-476F-9577-04477A0D6574}" presName="sp" presStyleCnt="0"/>
      <dgm:spPr/>
    </dgm:pt>
    <dgm:pt modelId="{FB235EA6-1B63-4455-AD9E-AF56F47C73B5}" type="pres">
      <dgm:prSet presAssocID="{308103ED-43A9-4A03-9AC9-59AAC3058E39}" presName="arrowAndChildren" presStyleCnt="0"/>
      <dgm:spPr/>
    </dgm:pt>
    <dgm:pt modelId="{1F784DB5-D1A7-4EA8-A26C-8E981BDEE8AE}" type="pres">
      <dgm:prSet presAssocID="{308103ED-43A9-4A03-9AC9-59AAC3058E39}" presName="parentTextArrow" presStyleLbl="node1" presStyleIdx="1" presStyleCnt="2"/>
      <dgm:spPr/>
    </dgm:pt>
  </dgm:ptLst>
  <dgm:cxnLst>
    <dgm:cxn modelId="{321E2E23-7AC6-41CC-8F60-E03056A5E2E2}" type="presOf" srcId="{0C86D659-C68A-4480-965B-DEEA6307151B}" destId="{B348D8D1-51D6-4DDC-8C7D-88DEFA41B4ED}" srcOrd="1" destOrd="0" presId="urn:microsoft.com/office/officeart/2005/8/layout/process4"/>
    <dgm:cxn modelId="{01889F47-D3EC-4DD8-8896-FC9E57AF7793}" srcId="{C779E2C1-A039-4658-BB22-CB6502ABDC32}" destId="{0C86D659-C68A-4480-965B-DEEA6307151B}" srcOrd="1" destOrd="0" parTransId="{B5B40BF2-7633-417B-8C3D-BB4894D6B7E5}" sibTransId="{E44DB531-BB35-4ECC-A69F-034103897D2A}"/>
    <dgm:cxn modelId="{C9B24469-1849-480E-B9D3-FFB44019571E}" srcId="{C779E2C1-A039-4658-BB22-CB6502ABDC32}" destId="{308103ED-43A9-4A03-9AC9-59AAC3058E39}" srcOrd="0" destOrd="0" parTransId="{C26C427B-48B6-49DB-83A2-B97B4B6C9EBF}" sibTransId="{49FD0FC1-F214-476F-9577-04477A0D6574}"/>
    <dgm:cxn modelId="{D7170E70-6D72-4738-B6C9-C8179D9F66DA}" srcId="{0C86D659-C68A-4480-965B-DEEA6307151B}" destId="{BB893065-5463-4F9C-BBDE-9C01EFF495D8}" srcOrd="1" destOrd="0" parTransId="{E0DC6FFE-D419-4B21-BC7D-F04E6D5A5B94}" sibTransId="{EBE3D995-9DF7-4CBD-B36E-6EF939A3CE32}"/>
    <dgm:cxn modelId="{16DF0D58-14B1-44AA-AA07-24725BCAC3C1}" type="presOf" srcId="{C779E2C1-A039-4658-BB22-CB6502ABDC32}" destId="{8ED2811E-BD6A-4BAB-B020-0EBD8E82E3E9}" srcOrd="0" destOrd="0" presId="urn:microsoft.com/office/officeart/2005/8/layout/process4"/>
    <dgm:cxn modelId="{DDF3A7A3-F1F1-4C83-98C7-E340C7F70677}" type="presOf" srcId="{9AFACE4B-8EAB-48E0-A93F-27EBBC6BDD1A}" destId="{E681EAC2-19B6-422D-883B-2EDFBCF4F8C8}" srcOrd="0" destOrd="0" presId="urn:microsoft.com/office/officeart/2005/8/layout/process4"/>
    <dgm:cxn modelId="{8D9C64BF-A870-40AB-AC02-871AFAF0AD4D}" type="presOf" srcId="{BB893065-5463-4F9C-BBDE-9C01EFF495D8}" destId="{8A2BF5A2-FA23-4B0B-9E1C-6C5E2D833B7D}" srcOrd="0" destOrd="0" presId="urn:microsoft.com/office/officeart/2005/8/layout/process4"/>
    <dgm:cxn modelId="{796747CA-7296-4B6C-9561-EF15DD605A2B}" type="presOf" srcId="{0C86D659-C68A-4480-965B-DEEA6307151B}" destId="{FE388067-6D41-4387-A481-2419203D6A59}" srcOrd="0" destOrd="0" presId="urn:microsoft.com/office/officeart/2005/8/layout/process4"/>
    <dgm:cxn modelId="{24549BE5-5182-4259-B336-33721A1AD9E2}" type="presOf" srcId="{308103ED-43A9-4A03-9AC9-59AAC3058E39}" destId="{1F784DB5-D1A7-4EA8-A26C-8E981BDEE8AE}" srcOrd="0" destOrd="0" presId="urn:microsoft.com/office/officeart/2005/8/layout/process4"/>
    <dgm:cxn modelId="{2E93A8EE-9695-49BA-A223-D1DF7680ACA5}" type="presOf" srcId="{AB075724-01E1-4D88-A60C-7744F6403F9F}" destId="{AFBA4D9A-13F0-4F43-9961-1A7710404F14}" srcOrd="0" destOrd="0" presId="urn:microsoft.com/office/officeart/2005/8/layout/process4"/>
    <dgm:cxn modelId="{A752BFF0-44C7-4EF9-89CD-88AC205EABBA}" srcId="{0C86D659-C68A-4480-965B-DEEA6307151B}" destId="{AB075724-01E1-4D88-A60C-7744F6403F9F}" srcOrd="0" destOrd="0" parTransId="{395C1573-1859-411B-A541-3DE301558BF9}" sibTransId="{B6288BD3-48A3-4E77-887D-59B55B5330A6}"/>
    <dgm:cxn modelId="{D97015F9-3054-4B63-98A9-BBA666764271}" srcId="{0C86D659-C68A-4480-965B-DEEA6307151B}" destId="{9AFACE4B-8EAB-48E0-A93F-27EBBC6BDD1A}" srcOrd="2" destOrd="0" parTransId="{EF686578-282F-4E79-B19E-EA29E50ADCD7}" sibTransId="{42FCF4F4-D7A4-4053-A0FA-CA02EB68215A}"/>
    <dgm:cxn modelId="{EA62E1DF-9FD5-476B-8117-844B43127542}" type="presParOf" srcId="{8ED2811E-BD6A-4BAB-B020-0EBD8E82E3E9}" destId="{6F91D6E1-5D96-4149-A927-D4279DF241D9}" srcOrd="0" destOrd="0" presId="urn:microsoft.com/office/officeart/2005/8/layout/process4"/>
    <dgm:cxn modelId="{BF8BB29F-117D-4819-87A1-AE4299779B63}" type="presParOf" srcId="{6F91D6E1-5D96-4149-A927-D4279DF241D9}" destId="{FE388067-6D41-4387-A481-2419203D6A59}" srcOrd="0" destOrd="0" presId="urn:microsoft.com/office/officeart/2005/8/layout/process4"/>
    <dgm:cxn modelId="{F3B8D171-A8D7-4672-9CC6-A288C2ED3E13}" type="presParOf" srcId="{6F91D6E1-5D96-4149-A927-D4279DF241D9}" destId="{B348D8D1-51D6-4DDC-8C7D-88DEFA41B4ED}" srcOrd="1" destOrd="0" presId="urn:microsoft.com/office/officeart/2005/8/layout/process4"/>
    <dgm:cxn modelId="{EFED8E79-C1CF-4D1A-B78A-77B0B26E3404}" type="presParOf" srcId="{6F91D6E1-5D96-4149-A927-D4279DF241D9}" destId="{CA48AF00-ECC5-440A-ADC9-934E8B7C525D}" srcOrd="2" destOrd="0" presId="urn:microsoft.com/office/officeart/2005/8/layout/process4"/>
    <dgm:cxn modelId="{05767FF1-5D7B-4918-B4DB-4896EFA35AE9}" type="presParOf" srcId="{CA48AF00-ECC5-440A-ADC9-934E8B7C525D}" destId="{AFBA4D9A-13F0-4F43-9961-1A7710404F14}" srcOrd="0" destOrd="0" presId="urn:microsoft.com/office/officeart/2005/8/layout/process4"/>
    <dgm:cxn modelId="{FD1B87D3-77B0-4F1F-913F-A773794BBF91}" type="presParOf" srcId="{CA48AF00-ECC5-440A-ADC9-934E8B7C525D}" destId="{8A2BF5A2-FA23-4B0B-9E1C-6C5E2D833B7D}" srcOrd="1" destOrd="0" presId="urn:microsoft.com/office/officeart/2005/8/layout/process4"/>
    <dgm:cxn modelId="{BA4C6ED1-4E83-4F95-AA74-BC3F4C8C9D20}" type="presParOf" srcId="{CA48AF00-ECC5-440A-ADC9-934E8B7C525D}" destId="{E681EAC2-19B6-422D-883B-2EDFBCF4F8C8}" srcOrd="2" destOrd="0" presId="urn:microsoft.com/office/officeart/2005/8/layout/process4"/>
    <dgm:cxn modelId="{A77D214C-2423-4EBA-BD26-0F1540655A62}" type="presParOf" srcId="{8ED2811E-BD6A-4BAB-B020-0EBD8E82E3E9}" destId="{3FC8A52B-E4AF-4841-B108-8E4B4039AC21}" srcOrd="1" destOrd="0" presId="urn:microsoft.com/office/officeart/2005/8/layout/process4"/>
    <dgm:cxn modelId="{A475332F-A663-4D7D-91F9-AB5CF2F97BC3}" type="presParOf" srcId="{8ED2811E-BD6A-4BAB-B020-0EBD8E82E3E9}" destId="{FB235EA6-1B63-4455-AD9E-AF56F47C73B5}" srcOrd="2" destOrd="0" presId="urn:microsoft.com/office/officeart/2005/8/layout/process4"/>
    <dgm:cxn modelId="{6AE27430-622A-4E7A-9647-7BAC1DB70067}" type="presParOf" srcId="{FB235EA6-1B63-4455-AD9E-AF56F47C73B5}" destId="{1F784DB5-D1A7-4EA8-A26C-8E981BDEE8A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79E2C1-A039-4658-BB22-CB6502ABDC32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8103ED-43A9-4A03-9AC9-59AAC3058E39}">
      <dgm:prSet/>
      <dgm:spPr/>
      <dgm:t>
        <a:bodyPr/>
        <a:lstStyle/>
        <a:p>
          <a:r>
            <a:rPr lang="en-GB" dirty="0"/>
            <a:t>In the Art Gallery project, we’re writing music for pictures, so we need other forms perhaps to help</a:t>
          </a:r>
          <a:endParaRPr lang="en-US" dirty="0"/>
        </a:p>
      </dgm:t>
    </dgm:pt>
    <dgm:pt modelId="{C26C427B-48B6-49DB-83A2-B97B4B6C9EBF}" type="parTrans" cxnId="{C9B24469-1849-480E-B9D3-FFB44019571E}">
      <dgm:prSet/>
      <dgm:spPr/>
      <dgm:t>
        <a:bodyPr/>
        <a:lstStyle/>
        <a:p>
          <a:endParaRPr lang="en-US"/>
        </a:p>
      </dgm:t>
    </dgm:pt>
    <dgm:pt modelId="{49FD0FC1-F214-476F-9577-04477A0D6574}" type="sibTrans" cxnId="{C9B24469-1849-480E-B9D3-FFB44019571E}">
      <dgm:prSet/>
      <dgm:spPr/>
      <dgm:t>
        <a:bodyPr/>
        <a:lstStyle/>
        <a:p>
          <a:endParaRPr lang="en-US"/>
        </a:p>
      </dgm:t>
    </dgm:pt>
    <dgm:pt modelId="{0C86D659-C68A-4480-965B-DEEA6307151B}">
      <dgm:prSet/>
      <dgm:spPr/>
      <dgm:t>
        <a:bodyPr/>
        <a:lstStyle/>
        <a:p>
          <a:r>
            <a:rPr lang="en-GB" dirty="0"/>
            <a:t>Whist there are formal structures (Binary, Ternary, Rondo etc) perhaps a more useful approach is to analyse the picture and go from there</a:t>
          </a:r>
          <a:endParaRPr lang="en-US" dirty="0"/>
        </a:p>
      </dgm:t>
    </dgm:pt>
    <dgm:pt modelId="{B5B40BF2-7633-417B-8C3D-BB4894D6B7E5}" type="parTrans" cxnId="{01889F47-D3EC-4DD8-8896-FC9E57AF7793}">
      <dgm:prSet/>
      <dgm:spPr/>
      <dgm:t>
        <a:bodyPr/>
        <a:lstStyle/>
        <a:p>
          <a:endParaRPr lang="en-US"/>
        </a:p>
      </dgm:t>
    </dgm:pt>
    <dgm:pt modelId="{E44DB531-BB35-4ECC-A69F-034103897D2A}" type="sibTrans" cxnId="{01889F47-D3EC-4DD8-8896-FC9E57AF7793}">
      <dgm:prSet/>
      <dgm:spPr/>
      <dgm:t>
        <a:bodyPr/>
        <a:lstStyle/>
        <a:p>
          <a:endParaRPr lang="en-US"/>
        </a:p>
      </dgm:t>
    </dgm:pt>
    <dgm:pt modelId="{8ED2811E-BD6A-4BAB-B020-0EBD8E82E3E9}" type="pres">
      <dgm:prSet presAssocID="{C779E2C1-A039-4658-BB22-CB6502ABDC32}" presName="Name0" presStyleCnt="0">
        <dgm:presLayoutVars>
          <dgm:dir/>
          <dgm:animLvl val="lvl"/>
          <dgm:resizeHandles val="exact"/>
        </dgm:presLayoutVars>
      </dgm:prSet>
      <dgm:spPr/>
    </dgm:pt>
    <dgm:pt modelId="{6F91D6E1-5D96-4149-A927-D4279DF241D9}" type="pres">
      <dgm:prSet presAssocID="{0C86D659-C68A-4480-965B-DEEA6307151B}" presName="boxAndChildren" presStyleCnt="0"/>
      <dgm:spPr/>
    </dgm:pt>
    <dgm:pt modelId="{FE388067-6D41-4387-A481-2419203D6A59}" type="pres">
      <dgm:prSet presAssocID="{0C86D659-C68A-4480-965B-DEEA6307151B}" presName="parentTextBox" presStyleLbl="node1" presStyleIdx="0" presStyleCnt="2"/>
      <dgm:spPr/>
    </dgm:pt>
    <dgm:pt modelId="{3FC8A52B-E4AF-4841-B108-8E4B4039AC21}" type="pres">
      <dgm:prSet presAssocID="{49FD0FC1-F214-476F-9577-04477A0D6574}" presName="sp" presStyleCnt="0"/>
      <dgm:spPr/>
    </dgm:pt>
    <dgm:pt modelId="{FB235EA6-1B63-4455-AD9E-AF56F47C73B5}" type="pres">
      <dgm:prSet presAssocID="{308103ED-43A9-4A03-9AC9-59AAC3058E39}" presName="arrowAndChildren" presStyleCnt="0"/>
      <dgm:spPr/>
    </dgm:pt>
    <dgm:pt modelId="{1F784DB5-D1A7-4EA8-A26C-8E981BDEE8AE}" type="pres">
      <dgm:prSet presAssocID="{308103ED-43A9-4A03-9AC9-59AAC3058E39}" presName="parentTextArrow" presStyleLbl="node1" presStyleIdx="1" presStyleCnt="2"/>
      <dgm:spPr/>
    </dgm:pt>
  </dgm:ptLst>
  <dgm:cxnLst>
    <dgm:cxn modelId="{01889F47-D3EC-4DD8-8896-FC9E57AF7793}" srcId="{C779E2C1-A039-4658-BB22-CB6502ABDC32}" destId="{0C86D659-C68A-4480-965B-DEEA6307151B}" srcOrd="1" destOrd="0" parTransId="{B5B40BF2-7633-417B-8C3D-BB4894D6B7E5}" sibTransId="{E44DB531-BB35-4ECC-A69F-034103897D2A}"/>
    <dgm:cxn modelId="{C9B24469-1849-480E-B9D3-FFB44019571E}" srcId="{C779E2C1-A039-4658-BB22-CB6502ABDC32}" destId="{308103ED-43A9-4A03-9AC9-59AAC3058E39}" srcOrd="0" destOrd="0" parTransId="{C26C427B-48B6-49DB-83A2-B97B4B6C9EBF}" sibTransId="{49FD0FC1-F214-476F-9577-04477A0D6574}"/>
    <dgm:cxn modelId="{16DF0D58-14B1-44AA-AA07-24725BCAC3C1}" type="presOf" srcId="{C779E2C1-A039-4658-BB22-CB6502ABDC32}" destId="{8ED2811E-BD6A-4BAB-B020-0EBD8E82E3E9}" srcOrd="0" destOrd="0" presId="urn:microsoft.com/office/officeart/2005/8/layout/process4"/>
    <dgm:cxn modelId="{796747CA-7296-4B6C-9561-EF15DD605A2B}" type="presOf" srcId="{0C86D659-C68A-4480-965B-DEEA6307151B}" destId="{FE388067-6D41-4387-A481-2419203D6A59}" srcOrd="0" destOrd="0" presId="urn:microsoft.com/office/officeart/2005/8/layout/process4"/>
    <dgm:cxn modelId="{24549BE5-5182-4259-B336-33721A1AD9E2}" type="presOf" srcId="{308103ED-43A9-4A03-9AC9-59AAC3058E39}" destId="{1F784DB5-D1A7-4EA8-A26C-8E981BDEE8AE}" srcOrd="0" destOrd="0" presId="urn:microsoft.com/office/officeart/2005/8/layout/process4"/>
    <dgm:cxn modelId="{EA62E1DF-9FD5-476B-8117-844B43127542}" type="presParOf" srcId="{8ED2811E-BD6A-4BAB-B020-0EBD8E82E3E9}" destId="{6F91D6E1-5D96-4149-A927-D4279DF241D9}" srcOrd="0" destOrd="0" presId="urn:microsoft.com/office/officeart/2005/8/layout/process4"/>
    <dgm:cxn modelId="{BF8BB29F-117D-4819-87A1-AE4299779B63}" type="presParOf" srcId="{6F91D6E1-5D96-4149-A927-D4279DF241D9}" destId="{FE388067-6D41-4387-A481-2419203D6A59}" srcOrd="0" destOrd="0" presId="urn:microsoft.com/office/officeart/2005/8/layout/process4"/>
    <dgm:cxn modelId="{A77D214C-2423-4EBA-BD26-0F1540655A62}" type="presParOf" srcId="{8ED2811E-BD6A-4BAB-B020-0EBD8E82E3E9}" destId="{3FC8A52B-E4AF-4841-B108-8E4B4039AC21}" srcOrd="1" destOrd="0" presId="urn:microsoft.com/office/officeart/2005/8/layout/process4"/>
    <dgm:cxn modelId="{A475332F-A663-4D7D-91F9-AB5CF2F97BC3}" type="presParOf" srcId="{8ED2811E-BD6A-4BAB-B020-0EBD8E82E3E9}" destId="{FB235EA6-1B63-4455-AD9E-AF56F47C73B5}" srcOrd="2" destOrd="0" presId="urn:microsoft.com/office/officeart/2005/8/layout/process4"/>
    <dgm:cxn modelId="{6AE27430-622A-4E7A-9647-7BAC1DB70067}" type="presParOf" srcId="{FB235EA6-1B63-4455-AD9E-AF56F47C73B5}" destId="{1F784DB5-D1A7-4EA8-A26C-8E981BDEE8A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79E2C1-A039-4658-BB22-CB6502ABDC32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8103ED-43A9-4A03-9AC9-59AAC3058E39}">
      <dgm:prSet/>
      <dgm:spPr/>
      <dgm:t>
        <a:bodyPr/>
        <a:lstStyle/>
        <a:p>
          <a:r>
            <a:rPr lang="en-GB" dirty="0"/>
            <a:t>Music is made up of several ‘elements’ which, when all used together serve to form a whole</a:t>
          </a:r>
          <a:endParaRPr lang="en-US" dirty="0"/>
        </a:p>
      </dgm:t>
    </dgm:pt>
    <dgm:pt modelId="{C26C427B-48B6-49DB-83A2-B97B4B6C9EBF}" type="parTrans" cxnId="{C9B24469-1849-480E-B9D3-FFB44019571E}">
      <dgm:prSet/>
      <dgm:spPr/>
      <dgm:t>
        <a:bodyPr/>
        <a:lstStyle/>
        <a:p>
          <a:endParaRPr lang="en-US"/>
        </a:p>
      </dgm:t>
    </dgm:pt>
    <dgm:pt modelId="{49FD0FC1-F214-476F-9577-04477A0D6574}" type="sibTrans" cxnId="{C9B24469-1849-480E-B9D3-FFB44019571E}">
      <dgm:prSet/>
      <dgm:spPr/>
      <dgm:t>
        <a:bodyPr/>
        <a:lstStyle/>
        <a:p>
          <a:endParaRPr lang="en-US"/>
        </a:p>
      </dgm:t>
    </dgm:pt>
    <dgm:pt modelId="{0C86D659-C68A-4480-965B-DEEA6307151B}">
      <dgm:prSet/>
      <dgm:spPr/>
      <dgm:t>
        <a:bodyPr/>
        <a:lstStyle/>
        <a:p>
          <a:r>
            <a:rPr lang="en-GB" b="0" i="0" dirty="0"/>
            <a:t>It's as if a composer has them in a toolbox to use as they wish (!) </a:t>
          </a:r>
          <a:endParaRPr lang="en-US" dirty="0"/>
        </a:p>
      </dgm:t>
    </dgm:pt>
    <dgm:pt modelId="{B5B40BF2-7633-417B-8C3D-BB4894D6B7E5}" type="parTrans" cxnId="{01889F47-D3EC-4DD8-8896-FC9E57AF7793}">
      <dgm:prSet/>
      <dgm:spPr/>
      <dgm:t>
        <a:bodyPr/>
        <a:lstStyle/>
        <a:p>
          <a:endParaRPr lang="en-US"/>
        </a:p>
      </dgm:t>
    </dgm:pt>
    <dgm:pt modelId="{E44DB531-BB35-4ECC-A69F-034103897D2A}" type="sibTrans" cxnId="{01889F47-D3EC-4DD8-8896-FC9E57AF7793}">
      <dgm:prSet/>
      <dgm:spPr/>
      <dgm:t>
        <a:bodyPr/>
        <a:lstStyle/>
        <a:p>
          <a:endParaRPr lang="en-US"/>
        </a:p>
      </dgm:t>
    </dgm:pt>
    <dgm:pt modelId="{AB075724-01E1-4D88-A60C-7744F6403F9F}">
      <dgm:prSet/>
      <dgm:spPr/>
      <dgm:t>
        <a:bodyPr/>
        <a:lstStyle/>
        <a:p>
          <a:r>
            <a:rPr lang="en-GB" b="0" i="0" dirty="0"/>
            <a:t>The elements are rhythm, pulse, duration, pitch, tempo, timbre, texture, melody, structure, and harmony.</a:t>
          </a:r>
          <a:endParaRPr lang="en-US" dirty="0"/>
        </a:p>
      </dgm:t>
    </dgm:pt>
    <dgm:pt modelId="{395C1573-1859-411B-A541-3DE301558BF9}" type="parTrans" cxnId="{A752BFF0-44C7-4EF9-89CD-88AC205EABBA}">
      <dgm:prSet/>
      <dgm:spPr/>
      <dgm:t>
        <a:bodyPr/>
        <a:lstStyle/>
        <a:p>
          <a:endParaRPr lang="en-US"/>
        </a:p>
      </dgm:t>
    </dgm:pt>
    <dgm:pt modelId="{B6288BD3-48A3-4E77-887D-59B55B5330A6}" type="sibTrans" cxnId="{A752BFF0-44C7-4EF9-89CD-88AC205EABBA}">
      <dgm:prSet/>
      <dgm:spPr/>
      <dgm:t>
        <a:bodyPr/>
        <a:lstStyle/>
        <a:p>
          <a:endParaRPr lang="en-US"/>
        </a:p>
      </dgm:t>
    </dgm:pt>
    <dgm:pt modelId="{8ED2811E-BD6A-4BAB-B020-0EBD8E82E3E9}" type="pres">
      <dgm:prSet presAssocID="{C779E2C1-A039-4658-BB22-CB6502ABDC32}" presName="Name0" presStyleCnt="0">
        <dgm:presLayoutVars>
          <dgm:dir/>
          <dgm:animLvl val="lvl"/>
          <dgm:resizeHandles val="exact"/>
        </dgm:presLayoutVars>
      </dgm:prSet>
      <dgm:spPr/>
    </dgm:pt>
    <dgm:pt modelId="{6F91D6E1-5D96-4149-A927-D4279DF241D9}" type="pres">
      <dgm:prSet presAssocID="{0C86D659-C68A-4480-965B-DEEA6307151B}" presName="boxAndChildren" presStyleCnt="0"/>
      <dgm:spPr/>
    </dgm:pt>
    <dgm:pt modelId="{FE388067-6D41-4387-A481-2419203D6A59}" type="pres">
      <dgm:prSet presAssocID="{0C86D659-C68A-4480-965B-DEEA6307151B}" presName="parentTextBox" presStyleLbl="node1" presStyleIdx="0" presStyleCnt="2"/>
      <dgm:spPr/>
    </dgm:pt>
    <dgm:pt modelId="{B348D8D1-51D6-4DDC-8C7D-88DEFA41B4ED}" type="pres">
      <dgm:prSet presAssocID="{0C86D659-C68A-4480-965B-DEEA6307151B}" presName="entireBox" presStyleLbl="node1" presStyleIdx="0" presStyleCnt="2"/>
      <dgm:spPr/>
    </dgm:pt>
    <dgm:pt modelId="{CA48AF00-ECC5-440A-ADC9-934E8B7C525D}" type="pres">
      <dgm:prSet presAssocID="{0C86D659-C68A-4480-965B-DEEA6307151B}" presName="descendantBox" presStyleCnt="0"/>
      <dgm:spPr/>
    </dgm:pt>
    <dgm:pt modelId="{AFBA4D9A-13F0-4F43-9961-1A7710404F14}" type="pres">
      <dgm:prSet presAssocID="{AB075724-01E1-4D88-A60C-7744F6403F9F}" presName="childTextBox" presStyleLbl="fgAccFollowNode1" presStyleIdx="0" presStyleCnt="1">
        <dgm:presLayoutVars>
          <dgm:bulletEnabled val="1"/>
        </dgm:presLayoutVars>
      </dgm:prSet>
      <dgm:spPr/>
    </dgm:pt>
    <dgm:pt modelId="{3FC8A52B-E4AF-4841-B108-8E4B4039AC21}" type="pres">
      <dgm:prSet presAssocID="{49FD0FC1-F214-476F-9577-04477A0D6574}" presName="sp" presStyleCnt="0"/>
      <dgm:spPr/>
    </dgm:pt>
    <dgm:pt modelId="{FB235EA6-1B63-4455-AD9E-AF56F47C73B5}" type="pres">
      <dgm:prSet presAssocID="{308103ED-43A9-4A03-9AC9-59AAC3058E39}" presName="arrowAndChildren" presStyleCnt="0"/>
      <dgm:spPr/>
    </dgm:pt>
    <dgm:pt modelId="{1F784DB5-D1A7-4EA8-A26C-8E981BDEE8AE}" type="pres">
      <dgm:prSet presAssocID="{308103ED-43A9-4A03-9AC9-59AAC3058E39}" presName="parentTextArrow" presStyleLbl="node1" presStyleIdx="1" presStyleCnt="2"/>
      <dgm:spPr/>
    </dgm:pt>
  </dgm:ptLst>
  <dgm:cxnLst>
    <dgm:cxn modelId="{321E2E23-7AC6-41CC-8F60-E03056A5E2E2}" type="presOf" srcId="{0C86D659-C68A-4480-965B-DEEA6307151B}" destId="{B348D8D1-51D6-4DDC-8C7D-88DEFA41B4ED}" srcOrd="1" destOrd="0" presId="urn:microsoft.com/office/officeart/2005/8/layout/process4"/>
    <dgm:cxn modelId="{01889F47-D3EC-4DD8-8896-FC9E57AF7793}" srcId="{C779E2C1-A039-4658-BB22-CB6502ABDC32}" destId="{0C86D659-C68A-4480-965B-DEEA6307151B}" srcOrd="1" destOrd="0" parTransId="{B5B40BF2-7633-417B-8C3D-BB4894D6B7E5}" sibTransId="{E44DB531-BB35-4ECC-A69F-034103897D2A}"/>
    <dgm:cxn modelId="{C9B24469-1849-480E-B9D3-FFB44019571E}" srcId="{C779E2C1-A039-4658-BB22-CB6502ABDC32}" destId="{308103ED-43A9-4A03-9AC9-59AAC3058E39}" srcOrd="0" destOrd="0" parTransId="{C26C427B-48B6-49DB-83A2-B97B4B6C9EBF}" sibTransId="{49FD0FC1-F214-476F-9577-04477A0D6574}"/>
    <dgm:cxn modelId="{16DF0D58-14B1-44AA-AA07-24725BCAC3C1}" type="presOf" srcId="{C779E2C1-A039-4658-BB22-CB6502ABDC32}" destId="{8ED2811E-BD6A-4BAB-B020-0EBD8E82E3E9}" srcOrd="0" destOrd="0" presId="urn:microsoft.com/office/officeart/2005/8/layout/process4"/>
    <dgm:cxn modelId="{796747CA-7296-4B6C-9561-EF15DD605A2B}" type="presOf" srcId="{0C86D659-C68A-4480-965B-DEEA6307151B}" destId="{FE388067-6D41-4387-A481-2419203D6A59}" srcOrd="0" destOrd="0" presId="urn:microsoft.com/office/officeart/2005/8/layout/process4"/>
    <dgm:cxn modelId="{24549BE5-5182-4259-B336-33721A1AD9E2}" type="presOf" srcId="{308103ED-43A9-4A03-9AC9-59AAC3058E39}" destId="{1F784DB5-D1A7-4EA8-A26C-8E981BDEE8AE}" srcOrd="0" destOrd="0" presId="urn:microsoft.com/office/officeart/2005/8/layout/process4"/>
    <dgm:cxn modelId="{2E93A8EE-9695-49BA-A223-D1DF7680ACA5}" type="presOf" srcId="{AB075724-01E1-4D88-A60C-7744F6403F9F}" destId="{AFBA4D9A-13F0-4F43-9961-1A7710404F14}" srcOrd="0" destOrd="0" presId="urn:microsoft.com/office/officeart/2005/8/layout/process4"/>
    <dgm:cxn modelId="{A752BFF0-44C7-4EF9-89CD-88AC205EABBA}" srcId="{0C86D659-C68A-4480-965B-DEEA6307151B}" destId="{AB075724-01E1-4D88-A60C-7744F6403F9F}" srcOrd="0" destOrd="0" parTransId="{395C1573-1859-411B-A541-3DE301558BF9}" sibTransId="{B6288BD3-48A3-4E77-887D-59B55B5330A6}"/>
    <dgm:cxn modelId="{EA62E1DF-9FD5-476B-8117-844B43127542}" type="presParOf" srcId="{8ED2811E-BD6A-4BAB-B020-0EBD8E82E3E9}" destId="{6F91D6E1-5D96-4149-A927-D4279DF241D9}" srcOrd="0" destOrd="0" presId="urn:microsoft.com/office/officeart/2005/8/layout/process4"/>
    <dgm:cxn modelId="{BF8BB29F-117D-4819-87A1-AE4299779B63}" type="presParOf" srcId="{6F91D6E1-5D96-4149-A927-D4279DF241D9}" destId="{FE388067-6D41-4387-A481-2419203D6A59}" srcOrd="0" destOrd="0" presId="urn:microsoft.com/office/officeart/2005/8/layout/process4"/>
    <dgm:cxn modelId="{F3B8D171-A8D7-4672-9CC6-A288C2ED3E13}" type="presParOf" srcId="{6F91D6E1-5D96-4149-A927-D4279DF241D9}" destId="{B348D8D1-51D6-4DDC-8C7D-88DEFA41B4ED}" srcOrd="1" destOrd="0" presId="urn:microsoft.com/office/officeart/2005/8/layout/process4"/>
    <dgm:cxn modelId="{EFED8E79-C1CF-4D1A-B78A-77B0B26E3404}" type="presParOf" srcId="{6F91D6E1-5D96-4149-A927-D4279DF241D9}" destId="{CA48AF00-ECC5-440A-ADC9-934E8B7C525D}" srcOrd="2" destOrd="0" presId="urn:microsoft.com/office/officeart/2005/8/layout/process4"/>
    <dgm:cxn modelId="{05767FF1-5D7B-4918-B4DB-4896EFA35AE9}" type="presParOf" srcId="{CA48AF00-ECC5-440A-ADC9-934E8B7C525D}" destId="{AFBA4D9A-13F0-4F43-9961-1A7710404F14}" srcOrd="0" destOrd="0" presId="urn:microsoft.com/office/officeart/2005/8/layout/process4"/>
    <dgm:cxn modelId="{A77D214C-2423-4EBA-BD26-0F1540655A62}" type="presParOf" srcId="{8ED2811E-BD6A-4BAB-B020-0EBD8E82E3E9}" destId="{3FC8A52B-E4AF-4841-B108-8E4B4039AC21}" srcOrd="1" destOrd="0" presId="urn:microsoft.com/office/officeart/2005/8/layout/process4"/>
    <dgm:cxn modelId="{A475332F-A663-4D7D-91F9-AB5CF2F97BC3}" type="presParOf" srcId="{8ED2811E-BD6A-4BAB-B020-0EBD8E82E3E9}" destId="{FB235EA6-1B63-4455-AD9E-AF56F47C73B5}" srcOrd="2" destOrd="0" presId="urn:microsoft.com/office/officeart/2005/8/layout/process4"/>
    <dgm:cxn modelId="{6AE27430-622A-4E7A-9647-7BAC1DB70067}" type="presParOf" srcId="{FB235EA6-1B63-4455-AD9E-AF56F47C73B5}" destId="{1F784DB5-D1A7-4EA8-A26C-8E981BDEE8A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5420CB-A0D5-4116-B4F9-BFE4D66F65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30482BF-EC18-4A49-AD28-CA7755D3E168}">
      <dgm:prSet/>
      <dgm:spPr/>
      <dgm:t>
        <a:bodyPr/>
        <a:lstStyle/>
        <a:p>
          <a:r>
            <a:rPr lang="en-GB"/>
            <a:t>When composing to pictures, the pictures are there to provide a stimulus for creativity.</a:t>
          </a:r>
          <a:endParaRPr lang="en-US"/>
        </a:p>
      </dgm:t>
    </dgm:pt>
    <dgm:pt modelId="{48EA37F9-9EB0-4C3D-8388-54F939A7D6DC}" type="parTrans" cxnId="{DDACFF61-17EB-469A-8A72-0DF2C3D140C9}">
      <dgm:prSet/>
      <dgm:spPr/>
      <dgm:t>
        <a:bodyPr/>
        <a:lstStyle/>
        <a:p>
          <a:endParaRPr lang="en-US"/>
        </a:p>
      </dgm:t>
    </dgm:pt>
    <dgm:pt modelId="{67441188-1340-41B6-82EE-C87C30175BEB}" type="sibTrans" cxnId="{DDACFF61-17EB-469A-8A72-0DF2C3D140C9}">
      <dgm:prSet/>
      <dgm:spPr/>
      <dgm:t>
        <a:bodyPr/>
        <a:lstStyle/>
        <a:p>
          <a:endParaRPr lang="en-US"/>
        </a:p>
      </dgm:t>
    </dgm:pt>
    <dgm:pt modelId="{9E159CD9-BCAA-4A82-B2B5-36E78E075108}">
      <dgm:prSet/>
      <dgm:spPr/>
      <dgm:t>
        <a:bodyPr/>
        <a:lstStyle/>
        <a:p>
          <a:r>
            <a:rPr lang="en-GB"/>
            <a:t>Ultimately it matters not whether the music sounds like the picture.</a:t>
          </a:r>
          <a:endParaRPr lang="en-US"/>
        </a:p>
      </dgm:t>
    </dgm:pt>
    <dgm:pt modelId="{8988F41E-0981-4375-A2E2-BB2AE5390206}" type="parTrans" cxnId="{BE6F3EF3-C486-40F9-9A10-0B1DE1977BA0}">
      <dgm:prSet/>
      <dgm:spPr/>
      <dgm:t>
        <a:bodyPr/>
        <a:lstStyle/>
        <a:p>
          <a:endParaRPr lang="en-US"/>
        </a:p>
      </dgm:t>
    </dgm:pt>
    <dgm:pt modelId="{48571232-F976-4BD6-9674-B9B978277A45}" type="sibTrans" cxnId="{BE6F3EF3-C486-40F9-9A10-0B1DE1977BA0}">
      <dgm:prSet/>
      <dgm:spPr/>
      <dgm:t>
        <a:bodyPr/>
        <a:lstStyle/>
        <a:p>
          <a:endParaRPr lang="en-US"/>
        </a:p>
      </dgm:t>
    </dgm:pt>
    <dgm:pt modelId="{4BF105F3-7844-4A57-A426-657B84E1BEDD}">
      <dgm:prSet/>
      <dgm:spPr/>
      <dgm:t>
        <a:bodyPr/>
        <a:lstStyle/>
        <a:p>
          <a:r>
            <a:rPr lang="en-GB"/>
            <a:t>…..although for our project that would be quite nice!</a:t>
          </a:r>
          <a:endParaRPr lang="en-US"/>
        </a:p>
      </dgm:t>
    </dgm:pt>
    <dgm:pt modelId="{5E98F446-4D04-4A6C-92D3-AB6E774E1A75}" type="parTrans" cxnId="{3B33DC39-F2A9-442B-A29F-B4530C92E8BA}">
      <dgm:prSet/>
      <dgm:spPr/>
      <dgm:t>
        <a:bodyPr/>
        <a:lstStyle/>
        <a:p>
          <a:endParaRPr lang="en-US"/>
        </a:p>
      </dgm:t>
    </dgm:pt>
    <dgm:pt modelId="{6E6A371E-33A2-41FE-AF1B-A87F0F49ADDD}" type="sibTrans" cxnId="{3B33DC39-F2A9-442B-A29F-B4530C92E8BA}">
      <dgm:prSet/>
      <dgm:spPr/>
      <dgm:t>
        <a:bodyPr/>
        <a:lstStyle/>
        <a:p>
          <a:endParaRPr lang="en-US"/>
        </a:p>
      </dgm:t>
    </dgm:pt>
    <dgm:pt modelId="{62A76192-07FC-46A5-997B-BD15ECAF9CE8}" type="pres">
      <dgm:prSet presAssocID="{9A5420CB-A0D5-4116-B4F9-BFE4D66F6579}" presName="root" presStyleCnt="0">
        <dgm:presLayoutVars>
          <dgm:dir/>
          <dgm:resizeHandles val="exact"/>
        </dgm:presLayoutVars>
      </dgm:prSet>
      <dgm:spPr/>
    </dgm:pt>
    <dgm:pt modelId="{B4EAB0B1-7DD3-4A2D-975C-F3756B8DE4FC}" type="pres">
      <dgm:prSet presAssocID="{030482BF-EC18-4A49-AD28-CA7755D3E168}" presName="compNode" presStyleCnt="0"/>
      <dgm:spPr/>
    </dgm:pt>
    <dgm:pt modelId="{607EDB60-6E2C-455F-9231-85BACB73285C}" type="pres">
      <dgm:prSet presAssocID="{030482BF-EC18-4A49-AD28-CA7755D3E168}" presName="bgRect" presStyleLbl="bgShp" presStyleIdx="0" presStyleCnt="3"/>
      <dgm:spPr/>
    </dgm:pt>
    <dgm:pt modelId="{C8062B42-9400-4238-AF11-A7D7CDF5D51A}" type="pres">
      <dgm:prSet presAssocID="{030482BF-EC18-4A49-AD28-CA7755D3E16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s"/>
        </a:ext>
      </dgm:extLst>
    </dgm:pt>
    <dgm:pt modelId="{65DAFC51-42FF-434B-B058-56257A266265}" type="pres">
      <dgm:prSet presAssocID="{030482BF-EC18-4A49-AD28-CA7755D3E168}" presName="spaceRect" presStyleCnt="0"/>
      <dgm:spPr/>
    </dgm:pt>
    <dgm:pt modelId="{4BD7D13F-D662-4158-A7E5-C727A0080814}" type="pres">
      <dgm:prSet presAssocID="{030482BF-EC18-4A49-AD28-CA7755D3E168}" presName="parTx" presStyleLbl="revTx" presStyleIdx="0" presStyleCnt="3">
        <dgm:presLayoutVars>
          <dgm:chMax val="0"/>
          <dgm:chPref val="0"/>
        </dgm:presLayoutVars>
      </dgm:prSet>
      <dgm:spPr/>
    </dgm:pt>
    <dgm:pt modelId="{BAF1B47B-C2CD-4C16-8D4B-C0268F63A614}" type="pres">
      <dgm:prSet presAssocID="{67441188-1340-41B6-82EE-C87C30175BEB}" presName="sibTrans" presStyleCnt="0"/>
      <dgm:spPr/>
    </dgm:pt>
    <dgm:pt modelId="{2FCC60D2-8070-4DA0-B762-F6ABDEB958E0}" type="pres">
      <dgm:prSet presAssocID="{9E159CD9-BCAA-4A82-B2B5-36E78E075108}" presName="compNode" presStyleCnt="0"/>
      <dgm:spPr/>
    </dgm:pt>
    <dgm:pt modelId="{62C1AFD0-5512-44CC-A957-5837CBAF1CE1}" type="pres">
      <dgm:prSet presAssocID="{9E159CD9-BCAA-4A82-B2B5-36E78E075108}" presName="bgRect" presStyleLbl="bgShp" presStyleIdx="1" presStyleCnt="3"/>
      <dgm:spPr/>
    </dgm:pt>
    <dgm:pt modelId="{CBF27BD9-3FE3-4218-8106-C10930B4CECA}" type="pres">
      <dgm:prSet presAssocID="{9E159CD9-BCAA-4A82-B2B5-36E78E07510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259CC41E-FF16-4FDA-9DB0-B2B2B6315751}" type="pres">
      <dgm:prSet presAssocID="{9E159CD9-BCAA-4A82-B2B5-36E78E075108}" presName="spaceRect" presStyleCnt="0"/>
      <dgm:spPr/>
    </dgm:pt>
    <dgm:pt modelId="{D3CFD1C5-8289-4BCA-97BB-EF3DB26CBBC0}" type="pres">
      <dgm:prSet presAssocID="{9E159CD9-BCAA-4A82-B2B5-36E78E075108}" presName="parTx" presStyleLbl="revTx" presStyleIdx="1" presStyleCnt="3">
        <dgm:presLayoutVars>
          <dgm:chMax val="0"/>
          <dgm:chPref val="0"/>
        </dgm:presLayoutVars>
      </dgm:prSet>
      <dgm:spPr/>
    </dgm:pt>
    <dgm:pt modelId="{2F7D0AC5-30B2-4135-85E1-6D34337C6DE2}" type="pres">
      <dgm:prSet presAssocID="{48571232-F976-4BD6-9674-B9B978277A45}" presName="sibTrans" presStyleCnt="0"/>
      <dgm:spPr/>
    </dgm:pt>
    <dgm:pt modelId="{B5359307-E42B-4EB1-8C54-02369C9D088D}" type="pres">
      <dgm:prSet presAssocID="{4BF105F3-7844-4A57-A426-657B84E1BEDD}" presName="compNode" presStyleCnt="0"/>
      <dgm:spPr/>
    </dgm:pt>
    <dgm:pt modelId="{B173CB95-A28A-4B1B-A23A-B6777C9318D4}" type="pres">
      <dgm:prSet presAssocID="{4BF105F3-7844-4A57-A426-657B84E1BEDD}" presName="bgRect" presStyleLbl="bgShp" presStyleIdx="2" presStyleCnt="3"/>
      <dgm:spPr/>
    </dgm:pt>
    <dgm:pt modelId="{59BD2A83-5FA5-47E1-804A-089024F54DD3}" type="pres">
      <dgm:prSet presAssocID="{4BF105F3-7844-4A57-A426-657B84E1BED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0A54960A-8380-44A5-A5F0-5AAD4971C604}" type="pres">
      <dgm:prSet presAssocID="{4BF105F3-7844-4A57-A426-657B84E1BEDD}" presName="spaceRect" presStyleCnt="0"/>
      <dgm:spPr/>
    </dgm:pt>
    <dgm:pt modelId="{12157FD8-27FF-43FB-B724-82C0C212E74C}" type="pres">
      <dgm:prSet presAssocID="{4BF105F3-7844-4A57-A426-657B84E1BED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B33DC39-F2A9-442B-A29F-B4530C92E8BA}" srcId="{9A5420CB-A0D5-4116-B4F9-BFE4D66F6579}" destId="{4BF105F3-7844-4A57-A426-657B84E1BEDD}" srcOrd="2" destOrd="0" parTransId="{5E98F446-4D04-4A6C-92D3-AB6E774E1A75}" sibTransId="{6E6A371E-33A2-41FE-AF1B-A87F0F49ADDD}"/>
    <dgm:cxn modelId="{54955660-E602-44E2-9422-7930BF2A2CDB}" type="presOf" srcId="{030482BF-EC18-4A49-AD28-CA7755D3E168}" destId="{4BD7D13F-D662-4158-A7E5-C727A0080814}" srcOrd="0" destOrd="0" presId="urn:microsoft.com/office/officeart/2018/2/layout/IconVerticalSolidList"/>
    <dgm:cxn modelId="{DDACFF61-17EB-469A-8A72-0DF2C3D140C9}" srcId="{9A5420CB-A0D5-4116-B4F9-BFE4D66F6579}" destId="{030482BF-EC18-4A49-AD28-CA7755D3E168}" srcOrd="0" destOrd="0" parTransId="{48EA37F9-9EB0-4C3D-8388-54F939A7D6DC}" sibTransId="{67441188-1340-41B6-82EE-C87C30175BEB}"/>
    <dgm:cxn modelId="{6BCBCC9A-179B-4EF3-808D-BD7A2DA4FFF8}" type="presOf" srcId="{4BF105F3-7844-4A57-A426-657B84E1BEDD}" destId="{12157FD8-27FF-43FB-B724-82C0C212E74C}" srcOrd="0" destOrd="0" presId="urn:microsoft.com/office/officeart/2018/2/layout/IconVerticalSolidList"/>
    <dgm:cxn modelId="{6332E39B-B6B8-489F-AF75-702D6F5F7ED5}" type="presOf" srcId="{9A5420CB-A0D5-4116-B4F9-BFE4D66F6579}" destId="{62A76192-07FC-46A5-997B-BD15ECAF9CE8}" srcOrd="0" destOrd="0" presId="urn:microsoft.com/office/officeart/2018/2/layout/IconVerticalSolidList"/>
    <dgm:cxn modelId="{894B03F1-1634-4021-A868-F30E4CBCB723}" type="presOf" srcId="{9E159CD9-BCAA-4A82-B2B5-36E78E075108}" destId="{D3CFD1C5-8289-4BCA-97BB-EF3DB26CBBC0}" srcOrd="0" destOrd="0" presId="urn:microsoft.com/office/officeart/2018/2/layout/IconVerticalSolidList"/>
    <dgm:cxn modelId="{BE6F3EF3-C486-40F9-9A10-0B1DE1977BA0}" srcId="{9A5420CB-A0D5-4116-B4F9-BFE4D66F6579}" destId="{9E159CD9-BCAA-4A82-B2B5-36E78E075108}" srcOrd="1" destOrd="0" parTransId="{8988F41E-0981-4375-A2E2-BB2AE5390206}" sibTransId="{48571232-F976-4BD6-9674-B9B978277A45}"/>
    <dgm:cxn modelId="{84F5D52D-F700-4EC8-AC7B-111D5A196598}" type="presParOf" srcId="{62A76192-07FC-46A5-997B-BD15ECAF9CE8}" destId="{B4EAB0B1-7DD3-4A2D-975C-F3756B8DE4FC}" srcOrd="0" destOrd="0" presId="urn:microsoft.com/office/officeart/2018/2/layout/IconVerticalSolidList"/>
    <dgm:cxn modelId="{100E4443-F93F-44AB-8399-2972B3325B9E}" type="presParOf" srcId="{B4EAB0B1-7DD3-4A2D-975C-F3756B8DE4FC}" destId="{607EDB60-6E2C-455F-9231-85BACB73285C}" srcOrd="0" destOrd="0" presId="urn:microsoft.com/office/officeart/2018/2/layout/IconVerticalSolidList"/>
    <dgm:cxn modelId="{1A9EEC11-DC4D-477C-9937-98781B07D910}" type="presParOf" srcId="{B4EAB0B1-7DD3-4A2D-975C-F3756B8DE4FC}" destId="{C8062B42-9400-4238-AF11-A7D7CDF5D51A}" srcOrd="1" destOrd="0" presId="urn:microsoft.com/office/officeart/2018/2/layout/IconVerticalSolidList"/>
    <dgm:cxn modelId="{16D11DB4-052A-40DE-9002-92F3E3F16A37}" type="presParOf" srcId="{B4EAB0B1-7DD3-4A2D-975C-F3756B8DE4FC}" destId="{65DAFC51-42FF-434B-B058-56257A266265}" srcOrd="2" destOrd="0" presId="urn:microsoft.com/office/officeart/2018/2/layout/IconVerticalSolidList"/>
    <dgm:cxn modelId="{4FCB004E-F64D-415D-BC66-84F15D667309}" type="presParOf" srcId="{B4EAB0B1-7DD3-4A2D-975C-F3756B8DE4FC}" destId="{4BD7D13F-D662-4158-A7E5-C727A0080814}" srcOrd="3" destOrd="0" presId="urn:microsoft.com/office/officeart/2018/2/layout/IconVerticalSolidList"/>
    <dgm:cxn modelId="{A738542B-2E92-4DF7-B58B-B623E27E11B5}" type="presParOf" srcId="{62A76192-07FC-46A5-997B-BD15ECAF9CE8}" destId="{BAF1B47B-C2CD-4C16-8D4B-C0268F63A614}" srcOrd="1" destOrd="0" presId="urn:microsoft.com/office/officeart/2018/2/layout/IconVerticalSolidList"/>
    <dgm:cxn modelId="{F76A3EB5-492C-4C26-BFA1-F73A9D2356EB}" type="presParOf" srcId="{62A76192-07FC-46A5-997B-BD15ECAF9CE8}" destId="{2FCC60D2-8070-4DA0-B762-F6ABDEB958E0}" srcOrd="2" destOrd="0" presId="urn:microsoft.com/office/officeart/2018/2/layout/IconVerticalSolidList"/>
    <dgm:cxn modelId="{D8D6B586-AFE3-4859-849B-7981AFF479F2}" type="presParOf" srcId="{2FCC60D2-8070-4DA0-B762-F6ABDEB958E0}" destId="{62C1AFD0-5512-44CC-A957-5837CBAF1CE1}" srcOrd="0" destOrd="0" presId="urn:microsoft.com/office/officeart/2018/2/layout/IconVerticalSolidList"/>
    <dgm:cxn modelId="{6DE9EA64-E3D8-4E69-91D9-B0F8DC9C8434}" type="presParOf" srcId="{2FCC60D2-8070-4DA0-B762-F6ABDEB958E0}" destId="{CBF27BD9-3FE3-4218-8106-C10930B4CECA}" srcOrd="1" destOrd="0" presId="urn:microsoft.com/office/officeart/2018/2/layout/IconVerticalSolidList"/>
    <dgm:cxn modelId="{E52A9E88-22A0-41EF-8397-F1383D6464D4}" type="presParOf" srcId="{2FCC60D2-8070-4DA0-B762-F6ABDEB958E0}" destId="{259CC41E-FF16-4FDA-9DB0-B2B2B6315751}" srcOrd="2" destOrd="0" presId="urn:microsoft.com/office/officeart/2018/2/layout/IconVerticalSolidList"/>
    <dgm:cxn modelId="{251970C3-EA7D-4929-B480-B063E51BF33F}" type="presParOf" srcId="{2FCC60D2-8070-4DA0-B762-F6ABDEB958E0}" destId="{D3CFD1C5-8289-4BCA-97BB-EF3DB26CBBC0}" srcOrd="3" destOrd="0" presId="urn:microsoft.com/office/officeart/2018/2/layout/IconVerticalSolidList"/>
    <dgm:cxn modelId="{DAF5A405-9D84-488A-B35F-18B7CD8FF847}" type="presParOf" srcId="{62A76192-07FC-46A5-997B-BD15ECAF9CE8}" destId="{2F7D0AC5-30B2-4135-85E1-6D34337C6DE2}" srcOrd="3" destOrd="0" presId="urn:microsoft.com/office/officeart/2018/2/layout/IconVerticalSolidList"/>
    <dgm:cxn modelId="{69635B15-2C7C-4B16-8EF5-8F03C7EC016C}" type="presParOf" srcId="{62A76192-07FC-46A5-997B-BD15ECAF9CE8}" destId="{B5359307-E42B-4EB1-8C54-02369C9D088D}" srcOrd="4" destOrd="0" presId="urn:microsoft.com/office/officeart/2018/2/layout/IconVerticalSolidList"/>
    <dgm:cxn modelId="{63CECC70-8A33-4192-A7CB-8AD51B64CD60}" type="presParOf" srcId="{B5359307-E42B-4EB1-8C54-02369C9D088D}" destId="{B173CB95-A28A-4B1B-A23A-B6777C9318D4}" srcOrd="0" destOrd="0" presId="urn:microsoft.com/office/officeart/2018/2/layout/IconVerticalSolidList"/>
    <dgm:cxn modelId="{297995BF-3E77-410F-8622-A0D1C2418ED1}" type="presParOf" srcId="{B5359307-E42B-4EB1-8C54-02369C9D088D}" destId="{59BD2A83-5FA5-47E1-804A-089024F54DD3}" srcOrd="1" destOrd="0" presId="urn:microsoft.com/office/officeart/2018/2/layout/IconVerticalSolidList"/>
    <dgm:cxn modelId="{CD2048CA-8ADD-49C1-BF7F-C79C240A1C70}" type="presParOf" srcId="{B5359307-E42B-4EB1-8C54-02369C9D088D}" destId="{0A54960A-8380-44A5-A5F0-5AAD4971C604}" srcOrd="2" destOrd="0" presId="urn:microsoft.com/office/officeart/2018/2/layout/IconVerticalSolidList"/>
    <dgm:cxn modelId="{B366921D-18F1-4642-AE48-13C86E6E0CBD}" type="presParOf" srcId="{B5359307-E42B-4EB1-8C54-02369C9D088D}" destId="{12157FD8-27FF-43FB-B724-82C0C212E7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9C881A-7960-4B80-AB03-7919504861F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EAB0E10-BA6B-45F0-B171-063EB5B65E98}">
      <dgm:prSet/>
      <dgm:spPr/>
      <dgm:t>
        <a:bodyPr/>
        <a:lstStyle/>
        <a:p>
          <a:r>
            <a:rPr lang="en-GB"/>
            <a:t>You may be limited by the sounds at your disposal, but be selective if poss, and/or play what’s available in a way that works for the picture (whether this is the usual way or not!)</a:t>
          </a:r>
          <a:endParaRPr lang="en-US"/>
        </a:p>
      </dgm:t>
    </dgm:pt>
    <dgm:pt modelId="{013779E3-8C1A-4A5C-8F55-CD0C5546B71F}" type="parTrans" cxnId="{EF2E06B1-1510-4C87-A1EA-F666010CBA45}">
      <dgm:prSet/>
      <dgm:spPr/>
      <dgm:t>
        <a:bodyPr/>
        <a:lstStyle/>
        <a:p>
          <a:endParaRPr lang="en-US"/>
        </a:p>
      </dgm:t>
    </dgm:pt>
    <dgm:pt modelId="{56D22C2F-3FDB-4635-96F6-B428188AF0A5}" type="sibTrans" cxnId="{EF2E06B1-1510-4C87-A1EA-F666010CBA45}">
      <dgm:prSet/>
      <dgm:spPr/>
      <dgm:t>
        <a:bodyPr/>
        <a:lstStyle/>
        <a:p>
          <a:endParaRPr lang="en-US"/>
        </a:p>
      </dgm:t>
    </dgm:pt>
    <dgm:pt modelId="{A0581C2A-1A37-4EB1-A96F-14D99F4111AD}">
      <dgm:prSet/>
      <dgm:spPr/>
      <dgm:t>
        <a:bodyPr/>
        <a:lstStyle/>
        <a:p>
          <a:r>
            <a:rPr lang="en-GB"/>
            <a:t>Use word clouds to generate ideas</a:t>
          </a:r>
          <a:endParaRPr lang="en-US"/>
        </a:p>
      </dgm:t>
    </dgm:pt>
    <dgm:pt modelId="{08A630A1-81E5-4E7E-A792-7E807E06B79C}" type="parTrans" cxnId="{43EEEC90-87E8-4554-8F93-3069F528D26F}">
      <dgm:prSet/>
      <dgm:spPr/>
      <dgm:t>
        <a:bodyPr/>
        <a:lstStyle/>
        <a:p>
          <a:endParaRPr lang="en-US"/>
        </a:p>
      </dgm:t>
    </dgm:pt>
    <dgm:pt modelId="{5ECEB3B1-41E1-420F-85A6-ABB3C943E02A}" type="sibTrans" cxnId="{43EEEC90-87E8-4554-8F93-3069F528D26F}">
      <dgm:prSet/>
      <dgm:spPr/>
      <dgm:t>
        <a:bodyPr/>
        <a:lstStyle/>
        <a:p>
          <a:endParaRPr lang="en-US"/>
        </a:p>
      </dgm:t>
    </dgm:pt>
    <dgm:pt modelId="{D52906FB-5295-4F2D-8DF3-2AAE9FDD8072}">
      <dgm:prSet/>
      <dgm:spPr/>
      <dgm:t>
        <a:bodyPr/>
        <a:lstStyle/>
        <a:p>
          <a:r>
            <a:rPr lang="en-GB"/>
            <a:t>Organise your sound layering, how will the piece start and stop, how will you progress from one section to another</a:t>
          </a:r>
          <a:endParaRPr lang="en-US"/>
        </a:p>
      </dgm:t>
    </dgm:pt>
    <dgm:pt modelId="{7B644F1A-D851-45B6-AB44-C0B8BC8AEC18}" type="parTrans" cxnId="{49BDF324-BDB8-40F0-BA94-75C115D2204C}">
      <dgm:prSet/>
      <dgm:spPr/>
      <dgm:t>
        <a:bodyPr/>
        <a:lstStyle/>
        <a:p>
          <a:endParaRPr lang="en-US"/>
        </a:p>
      </dgm:t>
    </dgm:pt>
    <dgm:pt modelId="{56ACE8CF-0843-4361-A222-399195C2ED24}" type="sibTrans" cxnId="{49BDF324-BDB8-40F0-BA94-75C115D2204C}">
      <dgm:prSet/>
      <dgm:spPr/>
      <dgm:t>
        <a:bodyPr/>
        <a:lstStyle/>
        <a:p>
          <a:endParaRPr lang="en-US"/>
        </a:p>
      </dgm:t>
    </dgm:pt>
    <dgm:pt modelId="{977B47C2-0350-4939-9212-C074BFD9CD2F}">
      <dgm:prSet/>
      <dgm:spPr/>
      <dgm:t>
        <a:bodyPr/>
        <a:lstStyle/>
        <a:p>
          <a:r>
            <a:rPr lang="en-GB"/>
            <a:t>Consider dynamics, long/short sounds, wood/metal, high/low etc</a:t>
          </a:r>
          <a:endParaRPr lang="en-US"/>
        </a:p>
      </dgm:t>
    </dgm:pt>
    <dgm:pt modelId="{5E3E85A2-1559-4D1F-BDE1-59C4390C4FD4}" type="parTrans" cxnId="{D924A9BC-7148-4D92-BA57-A6A487365C70}">
      <dgm:prSet/>
      <dgm:spPr/>
      <dgm:t>
        <a:bodyPr/>
        <a:lstStyle/>
        <a:p>
          <a:endParaRPr lang="en-US"/>
        </a:p>
      </dgm:t>
    </dgm:pt>
    <dgm:pt modelId="{4314BD19-EBA3-45DB-B6CE-592374CBFB91}" type="sibTrans" cxnId="{D924A9BC-7148-4D92-BA57-A6A487365C70}">
      <dgm:prSet/>
      <dgm:spPr/>
      <dgm:t>
        <a:bodyPr/>
        <a:lstStyle/>
        <a:p>
          <a:endParaRPr lang="en-US"/>
        </a:p>
      </dgm:t>
    </dgm:pt>
    <dgm:pt modelId="{74DCD16B-8610-4D19-AC7F-308CE1EB3C25}">
      <dgm:prSet/>
      <dgm:spPr/>
      <dgm:t>
        <a:bodyPr/>
        <a:lstStyle/>
        <a:p>
          <a:r>
            <a:rPr lang="en-GB"/>
            <a:t>If using chords/keyboards/DAWs, choose appropriate sounds (not just piano!). The more adventurous may want to try added 7ths and 9ths for more effectual chords</a:t>
          </a:r>
          <a:endParaRPr lang="en-US"/>
        </a:p>
      </dgm:t>
    </dgm:pt>
    <dgm:pt modelId="{F2F71894-DCE1-45B9-A492-5A797BCE13E4}" type="parTrans" cxnId="{470BFDEC-25DF-4CDF-8F36-BD6B41093BE0}">
      <dgm:prSet/>
      <dgm:spPr/>
      <dgm:t>
        <a:bodyPr/>
        <a:lstStyle/>
        <a:p>
          <a:endParaRPr lang="en-US"/>
        </a:p>
      </dgm:t>
    </dgm:pt>
    <dgm:pt modelId="{5BF3E593-26DA-4827-A30D-BA32F954A5CA}" type="sibTrans" cxnId="{470BFDEC-25DF-4CDF-8F36-BD6B41093BE0}">
      <dgm:prSet/>
      <dgm:spPr/>
      <dgm:t>
        <a:bodyPr/>
        <a:lstStyle/>
        <a:p>
          <a:endParaRPr lang="en-US"/>
        </a:p>
      </dgm:t>
    </dgm:pt>
    <dgm:pt modelId="{DA072DAA-1349-4C67-906D-1461D7CFA8FA}" type="pres">
      <dgm:prSet presAssocID="{C49C881A-7960-4B80-AB03-7919504861F7}" presName="root" presStyleCnt="0">
        <dgm:presLayoutVars>
          <dgm:dir/>
          <dgm:resizeHandles val="exact"/>
        </dgm:presLayoutVars>
      </dgm:prSet>
      <dgm:spPr/>
    </dgm:pt>
    <dgm:pt modelId="{06DB7B23-8020-49D8-A14D-D5256CE9FAF6}" type="pres">
      <dgm:prSet presAssocID="{6EAB0E10-BA6B-45F0-B171-063EB5B65E98}" presName="compNode" presStyleCnt="0"/>
      <dgm:spPr/>
    </dgm:pt>
    <dgm:pt modelId="{48D36CCE-E2E2-44A1-8B39-9F27AF31D466}" type="pres">
      <dgm:prSet presAssocID="{6EAB0E10-BA6B-45F0-B171-063EB5B65E98}" presName="bgRect" presStyleLbl="bgShp" presStyleIdx="0" presStyleCnt="5"/>
      <dgm:spPr/>
    </dgm:pt>
    <dgm:pt modelId="{1106FDD5-5A87-4C8E-9BF5-88F8B119C5BA}" type="pres">
      <dgm:prSet presAssocID="{6EAB0E10-BA6B-45F0-B171-063EB5B65E9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35555C61-992B-4E82-A22B-D0CED97963AA}" type="pres">
      <dgm:prSet presAssocID="{6EAB0E10-BA6B-45F0-B171-063EB5B65E98}" presName="spaceRect" presStyleCnt="0"/>
      <dgm:spPr/>
    </dgm:pt>
    <dgm:pt modelId="{5F9C8A4B-8E23-4794-98D6-8CD71A37121A}" type="pres">
      <dgm:prSet presAssocID="{6EAB0E10-BA6B-45F0-B171-063EB5B65E98}" presName="parTx" presStyleLbl="revTx" presStyleIdx="0" presStyleCnt="5">
        <dgm:presLayoutVars>
          <dgm:chMax val="0"/>
          <dgm:chPref val="0"/>
        </dgm:presLayoutVars>
      </dgm:prSet>
      <dgm:spPr/>
    </dgm:pt>
    <dgm:pt modelId="{29FBFF2C-B49D-4183-A282-4ACA534AA4B7}" type="pres">
      <dgm:prSet presAssocID="{56D22C2F-3FDB-4635-96F6-B428188AF0A5}" presName="sibTrans" presStyleCnt="0"/>
      <dgm:spPr/>
    </dgm:pt>
    <dgm:pt modelId="{CD3B4B2F-6D55-49BE-AB09-1DEF5AA35D78}" type="pres">
      <dgm:prSet presAssocID="{A0581C2A-1A37-4EB1-A96F-14D99F4111AD}" presName="compNode" presStyleCnt="0"/>
      <dgm:spPr/>
    </dgm:pt>
    <dgm:pt modelId="{99EF7DF9-00BB-4F50-8908-6A5286C1BAEC}" type="pres">
      <dgm:prSet presAssocID="{A0581C2A-1A37-4EB1-A96F-14D99F4111AD}" presName="bgRect" presStyleLbl="bgShp" presStyleIdx="1" presStyleCnt="5"/>
      <dgm:spPr/>
    </dgm:pt>
    <dgm:pt modelId="{003C1C21-487F-461D-A929-6E65855F9F73}" type="pres">
      <dgm:prSet presAssocID="{A0581C2A-1A37-4EB1-A96F-14D99F4111A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8D88FB08-E6D7-401F-B175-B6D088347233}" type="pres">
      <dgm:prSet presAssocID="{A0581C2A-1A37-4EB1-A96F-14D99F4111AD}" presName="spaceRect" presStyleCnt="0"/>
      <dgm:spPr/>
    </dgm:pt>
    <dgm:pt modelId="{C4AADCFD-0CFA-4C4E-8CFF-EE80565CE55C}" type="pres">
      <dgm:prSet presAssocID="{A0581C2A-1A37-4EB1-A96F-14D99F4111AD}" presName="parTx" presStyleLbl="revTx" presStyleIdx="1" presStyleCnt="5">
        <dgm:presLayoutVars>
          <dgm:chMax val="0"/>
          <dgm:chPref val="0"/>
        </dgm:presLayoutVars>
      </dgm:prSet>
      <dgm:spPr/>
    </dgm:pt>
    <dgm:pt modelId="{93666E8E-5871-4B7B-BA45-BA192B0EE5EB}" type="pres">
      <dgm:prSet presAssocID="{5ECEB3B1-41E1-420F-85A6-ABB3C943E02A}" presName="sibTrans" presStyleCnt="0"/>
      <dgm:spPr/>
    </dgm:pt>
    <dgm:pt modelId="{9158702A-307A-4D56-ACAD-9B3D243F32FA}" type="pres">
      <dgm:prSet presAssocID="{D52906FB-5295-4F2D-8DF3-2AAE9FDD8072}" presName="compNode" presStyleCnt="0"/>
      <dgm:spPr/>
    </dgm:pt>
    <dgm:pt modelId="{D95D7FB9-23BE-4057-82F9-20D7957CDFD4}" type="pres">
      <dgm:prSet presAssocID="{D52906FB-5295-4F2D-8DF3-2AAE9FDD8072}" presName="bgRect" presStyleLbl="bgShp" presStyleIdx="2" presStyleCnt="5"/>
      <dgm:spPr/>
    </dgm:pt>
    <dgm:pt modelId="{E2772E64-25BB-4410-86B4-EFD86A7C376F}" type="pres">
      <dgm:prSet presAssocID="{D52906FB-5295-4F2D-8DF3-2AAE9FDD807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3F4BD3BA-FD11-450C-843D-19B7FD397DA2}" type="pres">
      <dgm:prSet presAssocID="{D52906FB-5295-4F2D-8DF3-2AAE9FDD8072}" presName="spaceRect" presStyleCnt="0"/>
      <dgm:spPr/>
    </dgm:pt>
    <dgm:pt modelId="{A47C97FA-F06F-40E9-984E-D84563FD7DE8}" type="pres">
      <dgm:prSet presAssocID="{D52906FB-5295-4F2D-8DF3-2AAE9FDD8072}" presName="parTx" presStyleLbl="revTx" presStyleIdx="2" presStyleCnt="5">
        <dgm:presLayoutVars>
          <dgm:chMax val="0"/>
          <dgm:chPref val="0"/>
        </dgm:presLayoutVars>
      </dgm:prSet>
      <dgm:spPr/>
    </dgm:pt>
    <dgm:pt modelId="{D7877235-12D8-4C66-9F09-2E95FBA2B092}" type="pres">
      <dgm:prSet presAssocID="{56ACE8CF-0843-4361-A222-399195C2ED24}" presName="sibTrans" presStyleCnt="0"/>
      <dgm:spPr/>
    </dgm:pt>
    <dgm:pt modelId="{BBBBDA84-5D04-4001-BEDA-D351CEC3D470}" type="pres">
      <dgm:prSet presAssocID="{977B47C2-0350-4939-9212-C074BFD9CD2F}" presName="compNode" presStyleCnt="0"/>
      <dgm:spPr/>
    </dgm:pt>
    <dgm:pt modelId="{5B30E566-235F-4CCF-B1E2-DB9945190B66}" type="pres">
      <dgm:prSet presAssocID="{977B47C2-0350-4939-9212-C074BFD9CD2F}" presName="bgRect" presStyleLbl="bgShp" presStyleIdx="3" presStyleCnt="5"/>
      <dgm:spPr/>
    </dgm:pt>
    <dgm:pt modelId="{2085CB47-8DF9-4524-ADB8-9056B41D74FB}" type="pres">
      <dgm:prSet presAssocID="{977B47C2-0350-4939-9212-C074BFD9CD2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mbing"/>
        </a:ext>
      </dgm:extLst>
    </dgm:pt>
    <dgm:pt modelId="{141F8895-C32C-4D79-ACA9-89BC40931167}" type="pres">
      <dgm:prSet presAssocID="{977B47C2-0350-4939-9212-C074BFD9CD2F}" presName="spaceRect" presStyleCnt="0"/>
      <dgm:spPr/>
    </dgm:pt>
    <dgm:pt modelId="{EDFD216C-E30F-40AF-969C-590ED7B0EF2E}" type="pres">
      <dgm:prSet presAssocID="{977B47C2-0350-4939-9212-C074BFD9CD2F}" presName="parTx" presStyleLbl="revTx" presStyleIdx="3" presStyleCnt="5">
        <dgm:presLayoutVars>
          <dgm:chMax val="0"/>
          <dgm:chPref val="0"/>
        </dgm:presLayoutVars>
      </dgm:prSet>
      <dgm:spPr/>
    </dgm:pt>
    <dgm:pt modelId="{C631A104-5BD8-462D-BE5A-200D8D99F1CB}" type="pres">
      <dgm:prSet presAssocID="{4314BD19-EBA3-45DB-B6CE-592374CBFB91}" presName="sibTrans" presStyleCnt="0"/>
      <dgm:spPr/>
    </dgm:pt>
    <dgm:pt modelId="{D1D5CD23-F514-40DE-BD3B-7ED2D77C4A3C}" type="pres">
      <dgm:prSet presAssocID="{74DCD16B-8610-4D19-AC7F-308CE1EB3C25}" presName="compNode" presStyleCnt="0"/>
      <dgm:spPr/>
    </dgm:pt>
    <dgm:pt modelId="{68D8D3DA-2BDD-4195-BF08-53BDFAA02235}" type="pres">
      <dgm:prSet presAssocID="{74DCD16B-8610-4D19-AC7F-308CE1EB3C25}" presName="bgRect" presStyleLbl="bgShp" presStyleIdx="4" presStyleCnt="5"/>
      <dgm:spPr/>
    </dgm:pt>
    <dgm:pt modelId="{280502D0-5729-4C38-8199-12543965C5F9}" type="pres">
      <dgm:prSet presAssocID="{74DCD16B-8610-4D19-AC7F-308CE1EB3C2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ano"/>
        </a:ext>
      </dgm:extLst>
    </dgm:pt>
    <dgm:pt modelId="{93268D1F-F043-45E0-A203-3596B429823A}" type="pres">
      <dgm:prSet presAssocID="{74DCD16B-8610-4D19-AC7F-308CE1EB3C25}" presName="spaceRect" presStyleCnt="0"/>
      <dgm:spPr/>
    </dgm:pt>
    <dgm:pt modelId="{156F56F0-CDF8-4015-A362-1B377412DC38}" type="pres">
      <dgm:prSet presAssocID="{74DCD16B-8610-4D19-AC7F-308CE1EB3C2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71EBB14-5592-42D8-B2B4-F108BF7D5FBD}" type="presOf" srcId="{C49C881A-7960-4B80-AB03-7919504861F7}" destId="{DA072DAA-1349-4C67-906D-1461D7CFA8FA}" srcOrd="0" destOrd="0" presId="urn:microsoft.com/office/officeart/2018/2/layout/IconVerticalSolidList"/>
    <dgm:cxn modelId="{49BDF324-BDB8-40F0-BA94-75C115D2204C}" srcId="{C49C881A-7960-4B80-AB03-7919504861F7}" destId="{D52906FB-5295-4F2D-8DF3-2AAE9FDD8072}" srcOrd="2" destOrd="0" parTransId="{7B644F1A-D851-45B6-AB44-C0B8BC8AEC18}" sibTransId="{56ACE8CF-0843-4361-A222-399195C2ED24}"/>
    <dgm:cxn modelId="{EE313236-3DF8-4995-BCF0-FD6D7FD98245}" type="presOf" srcId="{74DCD16B-8610-4D19-AC7F-308CE1EB3C25}" destId="{156F56F0-CDF8-4015-A362-1B377412DC38}" srcOrd="0" destOrd="0" presId="urn:microsoft.com/office/officeart/2018/2/layout/IconVerticalSolidList"/>
    <dgm:cxn modelId="{F29EE56D-1015-4293-9590-208752E4C948}" type="presOf" srcId="{A0581C2A-1A37-4EB1-A96F-14D99F4111AD}" destId="{C4AADCFD-0CFA-4C4E-8CFF-EE80565CE55C}" srcOrd="0" destOrd="0" presId="urn:microsoft.com/office/officeart/2018/2/layout/IconVerticalSolidList"/>
    <dgm:cxn modelId="{7C193579-3DD7-490C-895E-3BB23BBBB8F3}" type="presOf" srcId="{6EAB0E10-BA6B-45F0-B171-063EB5B65E98}" destId="{5F9C8A4B-8E23-4794-98D6-8CD71A37121A}" srcOrd="0" destOrd="0" presId="urn:microsoft.com/office/officeart/2018/2/layout/IconVerticalSolidList"/>
    <dgm:cxn modelId="{43EEEC90-87E8-4554-8F93-3069F528D26F}" srcId="{C49C881A-7960-4B80-AB03-7919504861F7}" destId="{A0581C2A-1A37-4EB1-A96F-14D99F4111AD}" srcOrd="1" destOrd="0" parTransId="{08A630A1-81E5-4E7E-A792-7E807E06B79C}" sibTransId="{5ECEB3B1-41E1-420F-85A6-ABB3C943E02A}"/>
    <dgm:cxn modelId="{735412A8-1DA2-49AD-85DC-1C5EFE18096E}" type="presOf" srcId="{D52906FB-5295-4F2D-8DF3-2AAE9FDD8072}" destId="{A47C97FA-F06F-40E9-984E-D84563FD7DE8}" srcOrd="0" destOrd="0" presId="urn:microsoft.com/office/officeart/2018/2/layout/IconVerticalSolidList"/>
    <dgm:cxn modelId="{EF2E06B1-1510-4C87-A1EA-F666010CBA45}" srcId="{C49C881A-7960-4B80-AB03-7919504861F7}" destId="{6EAB0E10-BA6B-45F0-B171-063EB5B65E98}" srcOrd="0" destOrd="0" parTransId="{013779E3-8C1A-4A5C-8F55-CD0C5546B71F}" sibTransId="{56D22C2F-3FDB-4635-96F6-B428188AF0A5}"/>
    <dgm:cxn modelId="{E7AA47B5-7370-4450-9A15-B4D00E393BCA}" type="presOf" srcId="{977B47C2-0350-4939-9212-C074BFD9CD2F}" destId="{EDFD216C-E30F-40AF-969C-590ED7B0EF2E}" srcOrd="0" destOrd="0" presId="urn:microsoft.com/office/officeart/2018/2/layout/IconVerticalSolidList"/>
    <dgm:cxn modelId="{D924A9BC-7148-4D92-BA57-A6A487365C70}" srcId="{C49C881A-7960-4B80-AB03-7919504861F7}" destId="{977B47C2-0350-4939-9212-C074BFD9CD2F}" srcOrd="3" destOrd="0" parTransId="{5E3E85A2-1559-4D1F-BDE1-59C4390C4FD4}" sibTransId="{4314BD19-EBA3-45DB-B6CE-592374CBFB91}"/>
    <dgm:cxn modelId="{470BFDEC-25DF-4CDF-8F36-BD6B41093BE0}" srcId="{C49C881A-7960-4B80-AB03-7919504861F7}" destId="{74DCD16B-8610-4D19-AC7F-308CE1EB3C25}" srcOrd="4" destOrd="0" parTransId="{F2F71894-DCE1-45B9-A492-5A797BCE13E4}" sibTransId="{5BF3E593-26DA-4827-A30D-BA32F954A5CA}"/>
    <dgm:cxn modelId="{27CE328B-EEE1-426E-BDC1-443D9ABDE763}" type="presParOf" srcId="{DA072DAA-1349-4C67-906D-1461D7CFA8FA}" destId="{06DB7B23-8020-49D8-A14D-D5256CE9FAF6}" srcOrd="0" destOrd="0" presId="urn:microsoft.com/office/officeart/2018/2/layout/IconVerticalSolidList"/>
    <dgm:cxn modelId="{280AAC0D-FB2E-4268-AE73-FF49E0C201C0}" type="presParOf" srcId="{06DB7B23-8020-49D8-A14D-D5256CE9FAF6}" destId="{48D36CCE-E2E2-44A1-8B39-9F27AF31D466}" srcOrd="0" destOrd="0" presId="urn:microsoft.com/office/officeart/2018/2/layout/IconVerticalSolidList"/>
    <dgm:cxn modelId="{4AAD9AD5-A11E-41DA-93C7-CE8D7412E4AA}" type="presParOf" srcId="{06DB7B23-8020-49D8-A14D-D5256CE9FAF6}" destId="{1106FDD5-5A87-4C8E-9BF5-88F8B119C5BA}" srcOrd="1" destOrd="0" presId="urn:microsoft.com/office/officeart/2018/2/layout/IconVerticalSolidList"/>
    <dgm:cxn modelId="{6BA24110-2625-441E-A022-827C1260908E}" type="presParOf" srcId="{06DB7B23-8020-49D8-A14D-D5256CE9FAF6}" destId="{35555C61-992B-4E82-A22B-D0CED97963AA}" srcOrd="2" destOrd="0" presId="urn:microsoft.com/office/officeart/2018/2/layout/IconVerticalSolidList"/>
    <dgm:cxn modelId="{D0F7472A-3E2D-428E-967C-6823C61F240D}" type="presParOf" srcId="{06DB7B23-8020-49D8-A14D-D5256CE9FAF6}" destId="{5F9C8A4B-8E23-4794-98D6-8CD71A37121A}" srcOrd="3" destOrd="0" presId="urn:microsoft.com/office/officeart/2018/2/layout/IconVerticalSolidList"/>
    <dgm:cxn modelId="{EAD32B23-579A-4B9E-B5D4-8DAA1E4AEA26}" type="presParOf" srcId="{DA072DAA-1349-4C67-906D-1461D7CFA8FA}" destId="{29FBFF2C-B49D-4183-A282-4ACA534AA4B7}" srcOrd="1" destOrd="0" presId="urn:microsoft.com/office/officeart/2018/2/layout/IconVerticalSolidList"/>
    <dgm:cxn modelId="{1DA890FE-8048-43D6-95F8-FD097EB77EDF}" type="presParOf" srcId="{DA072DAA-1349-4C67-906D-1461D7CFA8FA}" destId="{CD3B4B2F-6D55-49BE-AB09-1DEF5AA35D78}" srcOrd="2" destOrd="0" presId="urn:microsoft.com/office/officeart/2018/2/layout/IconVerticalSolidList"/>
    <dgm:cxn modelId="{F5F42699-D650-4099-9653-D42324713DD5}" type="presParOf" srcId="{CD3B4B2F-6D55-49BE-AB09-1DEF5AA35D78}" destId="{99EF7DF9-00BB-4F50-8908-6A5286C1BAEC}" srcOrd="0" destOrd="0" presId="urn:microsoft.com/office/officeart/2018/2/layout/IconVerticalSolidList"/>
    <dgm:cxn modelId="{97285684-3886-414F-9AB1-53F19FC754E9}" type="presParOf" srcId="{CD3B4B2F-6D55-49BE-AB09-1DEF5AA35D78}" destId="{003C1C21-487F-461D-A929-6E65855F9F73}" srcOrd="1" destOrd="0" presId="urn:microsoft.com/office/officeart/2018/2/layout/IconVerticalSolidList"/>
    <dgm:cxn modelId="{1CD74D6A-D698-4981-A96C-93129C1AA0FF}" type="presParOf" srcId="{CD3B4B2F-6D55-49BE-AB09-1DEF5AA35D78}" destId="{8D88FB08-E6D7-401F-B175-B6D088347233}" srcOrd="2" destOrd="0" presId="urn:microsoft.com/office/officeart/2018/2/layout/IconVerticalSolidList"/>
    <dgm:cxn modelId="{76B8B4A7-CB49-42DF-B157-4EC8A5202F43}" type="presParOf" srcId="{CD3B4B2F-6D55-49BE-AB09-1DEF5AA35D78}" destId="{C4AADCFD-0CFA-4C4E-8CFF-EE80565CE55C}" srcOrd="3" destOrd="0" presId="urn:microsoft.com/office/officeart/2018/2/layout/IconVerticalSolidList"/>
    <dgm:cxn modelId="{A69B655E-E2DB-42DD-9E84-2DCB210FCB41}" type="presParOf" srcId="{DA072DAA-1349-4C67-906D-1461D7CFA8FA}" destId="{93666E8E-5871-4B7B-BA45-BA192B0EE5EB}" srcOrd="3" destOrd="0" presId="urn:microsoft.com/office/officeart/2018/2/layout/IconVerticalSolidList"/>
    <dgm:cxn modelId="{C80F9AE0-A2B4-43F8-8061-6B36EA46FA92}" type="presParOf" srcId="{DA072DAA-1349-4C67-906D-1461D7CFA8FA}" destId="{9158702A-307A-4D56-ACAD-9B3D243F32FA}" srcOrd="4" destOrd="0" presId="urn:microsoft.com/office/officeart/2018/2/layout/IconVerticalSolidList"/>
    <dgm:cxn modelId="{A837B4C7-AF2E-4828-8FB3-7E41EC5EB3A7}" type="presParOf" srcId="{9158702A-307A-4D56-ACAD-9B3D243F32FA}" destId="{D95D7FB9-23BE-4057-82F9-20D7957CDFD4}" srcOrd="0" destOrd="0" presId="urn:microsoft.com/office/officeart/2018/2/layout/IconVerticalSolidList"/>
    <dgm:cxn modelId="{8A07883F-F160-41EE-9D0F-A2347A8E537D}" type="presParOf" srcId="{9158702A-307A-4D56-ACAD-9B3D243F32FA}" destId="{E2772E64-25BB-4410-86B4-EFD86A7C376F}" srcOrd="1" destOrd="0" presId="urn:microsoft.com/office/officeart/2018/2/layout/IconVerticalSolidList"/>
    <dgm:cxn modelId="{659944D7-2668-4354-94E7-3ABEFAA1150A}" type="presParOf" srcId="{9158702A-307A-4D56-ACAD-9B3D243F32FA}" destId="{3F4BD3BA-FD11-450C-843D-19B7FD397DA2}" srcOrd="2" destOrd="0" presId="urn:microsoft.com/office/officeart/2018/2/layout/IconVerticalSolidList"/>
    <dgm:cxn modelId="{9D0754A0-C861-4F07-A7DC-6CF4FFDEEA0D}" type="presParOf" srcId="{9158702A-307A-4D56-ACAD-9B3D243F32FA}" destId="{A47C97FA-F06F-40E9-984E-D84563FD7DE8}" srcOrd="3" destOrd="0" presId="urn:microsoft.com/office/officeart/2018/2/layout/IconVerticalSolidList"/>
    <dgm:cxn modelId="{B124C593-439D-4685-844C-A9C8074E6D80}" type="presParOf" srcId="{DA072DAA-1349-4C67-906D-1461D7CFA8FA}" destId="{D7877235-12D8-4C66-9F09-2E95FBA2B092}" srcOrd="5" destOrd="0" presId="urn:microsoft.com/office/officeart/2018/2/layout/IconVerticalSolidList"/>
    <dgm:cxn modelId="{5173C887-A7EE-431F-BE0F-F079D145D090}" type="presParOf" srcId="{DA072DAA-1349-4C67-906D-1461D7CFA8FA}" destId="{BBBBDA84-5D04-4001-BEDA-D351CEC3D470}" srcOrd="6" destOrd="0" presId="urn:microsoft.com/office/officeart/2018/2/layout/IconVerticalSolidList"/>
    <dgm:cxn modelId="{C7F5B43C-504E-48B6-B773-2F5A55820FF8}" type="presParOf" srcId="{BBBBDA84-5D04-4001-BEDA-D351CEC3D470}" destId="{5B30E566-235F-4CCF-B1E2-DB9945190B66}" srcOrd="0" destOrd="0" presId="urn:microsoft.com/office/officeart/2018/2/layout/IconVerticalSolidList"/>
    <dgm:cxn modelId="{75E40187-CCC0-4D06-A74A-EC31E9ADA705}" type="presParOf" srcId="{BBBBDA84-5D04-4001-BEDA-D351CEC3D470}" destId="{2085CB47-8DF9-4524-ADB8-9056B41D74FB}" srcOrd="1" destOrd="0" presId="urn:microsoft.com/office/officeart/2018/2/layout/IconVerticalSolidList"/>
    <dgm:cxn modelId="{A2677D83-3E30-4332-ABE0-6E07E34C147E}" type="presParOf" srcId="{BBBBDA84-5D04-4001-BEDA-D351CEC3D470}" destId="{141F8895-C32C-4D79-ACA9-89BC40931167}" srcOrd="2" destOrd="0" presId="urn:microsoft.com/office/officeart/2018/2/layout/IconVerticalSolidList"/>
    <dgm:cxn modelId="{59BE0B2F-5FED-48AD-9A32-B92CEB37C601}" type="presParOf" srcId="{BBBBDA84-5D04-4001-BEDA-D351CEC3D470}" destId="{EDFD216C-E30F-40AF-969C-590ED7B0EF2E}" srcOrd="3" destOrd="0" presId="urn:microsoft.com/office/officeart/2018/2/layout/IconVerticalSolidList"/>
    <dgm:cxn modelId="{F15A5438-A919-4492-962A-19093CCB45D5}" type="presParOf" srcId="{DA072DAA-1349-4C67-906D-1461D7CFA8FA}" destId="{C631A104-5BD8-462D-BE5A-200D8D99F1CB}" srcOrd="7" destOrd="0" presId="urn:microsoft.com/office/officeart/2018/2/layout/IconVerticalSolidList"/>
    <dgm:cxn modelId="{5EF76DCA-DD00-4BBB-B931-BE9EE42408F8}" type="presParOf" srcId="{DA072DAA-1349-4C67-906D-1461D7CFA8FA}" destId="{D1D5CD23-F514-40DE-BD3B-7ED2D77C4A3C}" srcOrd="8" destOrd="0" presId="urn:microsoft.com/office/officeart/2018/2/layout/IconVerticalSolidList"/>
    <dgm:cxn modelId="{812D2FA2-E682-4F03-8F7C-A6D5677EF5F8}" type="presParOf" srcId="{D1D5CD23-F514-40DE-BD3B-7ED2D77C4A3C}" destId="{68D8D3DA-2BDD-4195-BF08-53BDFAA02235}" srcOrd="0" destOrd="0" presId="urn:microsoft.com/office/officeart/2018/2/layout/IconVerticalSolidList"/>
    <dgm:cxn modelId="{98A45782-1E92-409B-A759-0A2847CAEB3A}" type="presParOf" srcId="{D1D5CD23-F514-40DE-BD3B-7ED2D77C4A3C}" destId="{280502D0-5729-4C38-8199-12543965C5F9}" srcOrd="1" destOrd="0" presId="urn:microsoft.com/office/officeart/2018/2/layout/IconVerticalSolidList"/>
    <dgm:cxn modelId="{77E4D126-BD8E-40E6-98F2-9783CDBDB125}" type="presParOf" srcId="{D1D5CD23-F514-40DE-BD3B-7ED2D77C4A3C}" destId="{93268D1F-F043-45E0-A203-3596B429823A}" srcOrd="2" destOrd="0" presId="urn:microsoft.com/office/officeart/2018/2/layout/IconVerticalSolidList"/>
    <dgm:cxn modelId="{D18DEF29-F710-4541-8C67-039F8BE0C888}" type="presParOf" srcId="{D1D5CD23-F514-40DE-BD3B-7ED2D77C4A3C}" destId="{156F56F0-CDF8-4015-A362-1B377412DC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8D8D1-51D6-4DDC-8C7D-88DEFA41B4ED}">
      <dsp:nvSpPr>
        <dsp:cNvPr id="0" name=""/>
        <dsp:cNvSpPr/>
      </dsp:nvSpPr>
      <dsp:spPr>
        <a:xfrm>
          <a:off x="0" y="2652132"/>
          <a:ext cx="9356107" cy="1740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All Start/end together (How to organise this?)</a:t>
          </a:r>
          <a:endParaRPr lang="en-US" sz="3300" kern="1200" dirty="0"/>
        </a:p>
      </dsp:txBody>
      <dsp:txXfrm>
        <a:off x="0" y="2652132"/>
        <a:ext cx="9356107" cy="939646"/>
      </dsp:txXfrm>
    </dsp:sp>
    <dsp:sp modelId="{AFBA4D9A-13F0-4F43-9961-1A7710404F14}">
      <dsp:nvSpPr>
        <dsp:cNvPr id="0" name=""/>
        <dsp:cNvSpPr/>
      </dsp:nvSpPr>
      <dsp:spPr>
        <a:xfrm>
          <a:off x="0" y="3556977"/>
          <a:ext cx="9356107" cy="8004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One at a time (How to organise this?)</a:t>
          </a:r>
          <a:endParaRPr lang="en-US" sz="3300" kern="1200" dirty="0"/>
        </a:p>
      </dsp:txBody>
      <dsp:txXfrm>
        <a:off x="0" y="3556977"/>
        <a:ext cx="9356107" cy="800439"/>
      </dsp:txXfrm>
    </dsp:sp>
    <dsp:sp modelId="{1F784DB5-D1A7-4EA8-A26C-8E981BDEE8AE}">
      <dsp:nvSpPr>
        <dsp:cNvPr id="0" name=""/>
        <dsp:cNvSpPr/>
      </dsp:nvSpPr>
      <dsp:spPr>
        <a:xfrm rot="10800000">
          <a:off x="0" y="1981"/>
          <a:ext cx="9356107" cy="267625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All music has to start and end somehow</a:t>
          </a:r>
          <a:endParaRPr lang="en-US" sz="3300" kern="1200" dirty="0"/>
        </a:p>
      </dsp:txBody>
      <dsp:txXfrm rot="10800000">
        <a:off x="0" y="1981"/>
        <a:ext cx="9356107" cy="1738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8D8D1-51D6-4DDC-8C7D-88DEFA41B4ED}">
      <dsp:nvSpPr>
        <dsp:cNvPr id="0" name=""/>
        <dsp:cNvSpPr/>
      </dsp:nvSpPr>
      <dsp:spPr>
        <a:xfrm>
          <a:off x="0" y="2652132"/>
          <a:ext cx="9356107" cy="1740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The most simple is an Ostinato (repeated pattern)</a:t>
          </a:r>
          <a:endParaRPr lang="en-US" sz="3300" kern="1200" dirty="0"/>
        </a:p>
      </dsp:txBody>
      <dsp:txXfrm>
        <a:off x="0" y="2652132"/>
        <a:ext cx="9356107" cy="939646"/>
      </dsp:txXfrm>
    </dsp:sp>
    <dsp:sp modelId="{AFBA4D9A-13F0-4F43-9961-1A7710404F14}">
      <dsp:nvSpPr>
        <dsp:cNvPr id="0" name=""/>
        <dsp:cNvSpPr/>
      </dsp:nvSpPr>
      <dsp:spPr>
        <a:xfrm>
          <a:off x="4568" y="3556977"/>
          <a:ext cx="3115656" cy="8004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Here, we’re just using rhythms:</a:t>
          </a:r>
          <a:endParaRPr lang="en-US" sz="1300" kern="1200" dirty="0"/>
        </a:p>
      </dsp:txBody>
      <dsp:txXfrm>
        <a:off x="4568" y="3556977"/>
        <a:ext cx="3115656" cy="800439"/>
      </dsp:txXfrm>
    </dsp:sp>
    <dsp:sp modelId="{8A2BF5A2-FA23-4B0B-9E1C-6C5E2D833B7D}">
      <dsp:nvSpPr>
        <dsp:cNvPr id="0" name=""/>
        <dsp:cNvSpPr/>
      </dsp:nvSpPr>
      <dsp:spPr>
        <a:xfrm>
          <a:off x="3120225" y="3556977"/>
          <a:ext cx="3115656" cy="8004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Everyone should have a different pattern…</a:t>
          </a:r>
          <a:endParaRPr lang="en-US" sz="1300" kern="1200" dirty="0"/>
        </a:p>
      </dsp:txBody>
      <dsp:txXfrm>
        <a:off x="3120225" y="3556977"/>
        <a:ext cx="3115656" cy="800439"/>
      </dsp:txXfrm>
    </dsp:sp>
    <dsp:sp modelId="{E681EAC2-19B6-422D-883B-2EDFBCF4F8C8}">
      <dsp:nvSpPr>
        <dsp:cNvPr id="0" name=""/>
        <dsp:cNvSpPr/>
      </dsp:nvSpPr>
      <dsp:spPr>
        <a:xfrm>
          <a:off x="6235881" y="3556977"/>
          <a:ext cx="3115656" cy="8004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Patterns can easily be taught through word associations: Drinks (Tea, Coffee, </a:t>
          </a:r>
          <a:r>
            <a:rPr lang="en-GB" sz="1300" kern="1200" dirty="0" err="1"/>
            <a:t>Cocacola</a:t>
          </a:r>
          <a:r>
            <a:rPr lang="en-GB" sz="1300" kern="1200" dirty="0"/>
            <a:t>, Lemonade etc), or perhaps football teams (Leeds, Burnley, Liverpool, Man united etc)</a:t>
          </a:r>
          <a:endParaRPr lang="en-US" sz="1300" kern="1200" dirty="0"/>
        </a:p>
      </dsp:txBody>
      <dsp:txXfrm>
        <a:off x="6235881" y="3556977"/>
        <a:ext cx="3115656" cy="800439"/>
      </dsp:txXfrm>
    </dsp:sp>
    <dsp:sp modelId="{1F784DB5-D1A7-4EA8-A26C-8E981BDEE8AE}">
      <dsp:nvSpPr>
        <dsp:cNvPr id="0" name=""/>
        <dsp:cNvSpPr/>
      </dsp:nvSpPr>
      <dsp:spPr>
        <a:xfrm rot="10800000">
          <a:off x="0" y="1981"/>
          <a:ext cx="9356107" cy="267625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All music is built around a format (or a structure)</a:t>
          </a:r>
          <a:endParaRPr lang="en-US" sz="3300" kern="1200" dirty="0"/>
        </a:p>
      </dsp:txBody>
      <dsp:txXfrm rot="10800000">
        <a:off x="0" y="1981"/>
        <a:ext cx="9356107" cy="1738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8D8D1-51D6-4DDC-8C7D-88DEFA41B4ED}">
      <dsp:nvSpPr>
        <dsp:cNvPr id="0" name=""/>
        <dsp:cNvSpPr/>
      </dsp:nvSpPr>
      <dsp:spPr>
        <a:xfrm>
          <a:off x="0" y="2652132"/>
          <a:ext cx="9356107" cy="1740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Here, we’re just using pentatonic tunes (5 notes!):</a:t>
          </a:r>
          <a:endParaRPr lang="en-US" sz="3300" kern="1200" dirty="0"/>
        </a:p>
      </dsp:txBody>
      <dsp:txXfrm>
        <a:off x="0" y="2652132"/>
        <a:ext cx="9356107" cy="939646"/>
      </dsp:txXfrm>
    </dsp:sp>
    <dsp:sp modelId="{AFBA4D9A-13F0-4F43-9961-1A7710404F14}">
      <dsp:nvSpPr>
        <dsp:cNvPr id="0" name=""/>
        <dsp:cNvSpPr/>
      </dsp:nvSpPr>
      <dsp:spPr>
        <a:xfrm>
          <a:off x="4568" y="3556977"/>
          <a:ext cx="3115656" cy="8004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Everyone should have a different pattern…</a:t>
          </a:r>
          <a:endParaRPr lang="en-US" sz="1800" kern="1200"/>
        </a:p>
      </dsp:txBody>
      <dsp:txXfrm>
        <a:off x="4568" y="3556977"/>
        <a:ext cx="3115656" cy="800439"/>
      </dsp:txXfrm>
    </dsp:sp>
    <dsp:sp modelId="{8A2BF5A2-FA23-4B0B-9E1C-6C5E2D833B7D}">
      <dsp:nvSpPr>
        <dsp:cNvPr id="0" name=""/>
        <dsp:cNvSpPr/>
      </dsp:nvSpPr>
      <dsp:spPr>
        <a:xfrm>
          <a:off x="3120225" y="3556977"/>
          <a:ext cx="3115656" cy="8004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Make a little repeating pattern (over 4 counts) using only the notes A, B, C, E, G</a:t>
          </a:r>
          <a:endParaRPr lang="en-US" sz="1800" kern="1200"/>
        </a:p>
      </dsp:txBody>
      <dsp:txXfrm>
        <a:off x="3120225" y="3556977"/>
        <a:ext cx="3115656" cy="800439"/>
      </dsp:txXfrm>
    </dsp:sp>
    <dsp:sp modelId="{E681EAC2-19B6-422D-883B-2EDFBCF4F8C8}">
      <dsp:nvSpPr>
        <dsp:cNvPr id="0" name=""/>
        <dsp:cNvSpPr/>
      </dsp:nvSpPr>
      <dsp:spPr>
        <a:xfrm>
          <a:off x="6235881" y="3556977"/>
          <a:ext cx="3115656" cy="8004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Why not write your pattern down</a:t>
          </a:r>
          <a:endParaRPr lang="en-US" sz="1800" kern="1200"/>
        </a:p>
      </dsp:txBody>
      <dsp:txXfrm>
        <a:off x="6235881" y="3556977"/>
        <a:ext cx="3115656" cy="800439"/>
      </dsp:txXfrm>
    </dsp:sp>
    <dsp:sp modelId="{1F784DB5-D1A7-4EA8-A26C-8E981BDEE8AE}">
      <dsp:nvSpPr>
        <dsp:cNvPr id="0" name=""/>
        <dsp:cNvSpPr/>
      </dsp:nvSpPr>
      <dsp:spPr>
        <a:xfrm rot="10800000">
          <a:off x="0" y="1981"/>
          <a:ext cx="9356107" cy="267625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Ostinatos don’t just have to be rhythms, simple tune patterns (again repeating) can be used</a:t>
          </a:r>
          <a:endParaRPr lang="en-US" sz="3300" kern="1200"/>
        </a:p>
      </dsp:txBody>
      <dsp:txXfrm rot="10800000">
        <a:off x="0" y="1981"/>
        <a:ext cx="9356107" cy="1738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8D8D1-51D6-4DDC-8C7D-88DEFA41B4ED}">
      <dsp:nvSpPr>
        <dsp:cNvPr id="0" name=""/>
        <dsp:cNvSpPr/>
      </dsp:nvSpPr>
      <dsp:spPr>
        <a:xfrm>
          <a:off x="0" y="2652132"/>
          <a:ext cx="9356107" cy="1740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Thinking about themes for your creations, It’s easy with this Form to create music for Clocks, Factories (Rhythm Ostinatos), Rivers, Calm scenes etc (Melodic Ostinatos)</a:t>
          </a:r>
          <a:endParaRPr lang="en-US" sz="2000" kern="1200" dirty="0"/>
        </a:p>
      </dsp:txBody>
      <dsp:txXfrm>
        <a:off x="0" y="2652132"/>
        <a:ext cx="9356107" cy="939646"/>
      </dsp:txXfrm>
    </dsp:sp>
    <dsp:sp modelId="{AFBA4D9A-13F0-4F43-9961-1A7710404F14}">
      <dsp:nvSpPr>
        <dsp:cNvPr id="0" name=""/>
        <dsp:cNvSpPr/>
      </dsp:nvSpPr>
      <dsp:spPr>
        <a:xfrm>
          <a:off x="4568" y="3556977"/>
          <a:ext cx="3115656" cy="8004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Everyone should have a different pattern…</a:t>
          </a:r>
          <a:endParaRPr lang="en-US" sz="2000" kern="1200" dirty="0"/>
        </a:p>
      </dsp:txBody>
      <dsp:txXfrm>
        <a:off x="4568" y="3556977"/>
        <a:ext cx="3115656" cy="800439"/>
      </dsp:txXfrm>
    </dsp:sp>
    <dsp:sp modelId="{8A2BF5A2-FA23-4B0B-9E1C-6C5E2D833B7D}">
      <dsp:nvSpPr>
        <dsp:cNvPr id="0" name=""/>
        <dsp:cNvSpPr/>
      </dsp:nvSpPr>
      <dsp:spPr>
        <a:xfrm>
          <a:off x="3120225" y="3556977"/>
          <a:ext cx="3115656" cy="8004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Repeating patterns should work over 4 counts</a:t>
          </a:r>
          <a:endParaRPr lang="en-US" sz="2000" kern="1200" dirty="0"/>
        </a:p>
      </dsp:txBody>
      <dsp:txXfrm>
        <a:off x="3120225" y="3556977"/>
        <a:ext cx="3115656" cy="800439"/>
      </dsp:txXfrm>
    </dsp:sp>
    <dsp:sp modelId="{E681EAC2-19B6-422D-883B-2EDFBCF4F8C8}">
      <dsp:nvSpPr>
        <dsp:cNvPr id="0" name=""/>
        <dsp:cNvSpPr/>
      </dsp:nvSpPr>
      <dsp:spPr>
        <a:xfrm>
          <a:off x="6235881" y="3556977"/>
          <a:ext cx="3115656" cy="80043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Why not write your pattern down</a:t>
          </a:r>
          <a:endParaRPr lang="en-US" sz="2000" kern="1200" dirty="0"/>
        </a:p>
      </dsp:txBody>
      <dsp:txXfrm>
        <a:off x="6235881" y="3556977"/>
        <a:ext cx="3115656" cy="800439"/>
      </dsp:txXfrm>
    </dsp:sp>
    <dsp:sp modelId="{1F784DB5-D1A7-4EA8-A26C-8E981BDEE8AE}">
      <dsp:nvSpPr>
        <dsp:cNvPr id="0" name=""/>
        <dsp:cNvSpPr/>
      </dsp:nvSpPr>
      <dsp:spPr>
        <a:xfrm rot="10800000">
          <a:off x="0" y="1981"/>
          <a:ext cx="9356107" cy="267625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Of course, it would be good to use both rhythmic and melodic ideas in an Ostinato to give more interest (if only for the listeners sake!)</a:t>
          </a:r>
          <a:endParaRPr lang="en-US" sz="2000" kern="1200" dirty="0"/>
        </a:p>
      </dsp:txBody>
      <dsp:txXfrm rot="10800000">
        <a:off x="0" y="1981"/>
        <a:ext cx="9356107" cy="1738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88067-6D41-4387-A481-2419203D6A59}">
      <dsp:nvSpPr>
        <dsp:cNvPr id="0" name=""/>
        <dsp:cNvSpPr/>
      </dsp:nvSpPr>
      <dsp:spPr>
        <a:xfrm>
          <a:off x="0" y="2652132"/>
          <a:ext cx="9356107" cy="1740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Whist there are formal structures (Binary, Ternary, Rondo etc) perhaps a more useful approach is to analyse the picture and go from there</a:t>
          </a:r>
          <a:endParaRPr lang="en-US" sz="3100" kern="1200" dirty="0"/>
        </a:p>
      </dsp:txBody>
      <dsp:txXfrm>
        <a:off x="0" y="2652132"/>
        <a:ext cx="9356107" cy="1740086"/>
      </dsp:txXfrm>
    </dsp:sp>
    <dsp:sp modelId="{1F784DB5-D1A7-4EA8-A26C-8E981BDEE8AE}">
      <dsp:nvSpPr>
        <dsp:cNvPr id="0" name=""/>
        <dsp:cNvSpPr/>
      </dsp:nvSpPr>
      <dsp:spPr>
        <a:xfrm rot="10800000">
          <a:off x="0" y="1981"/>
          <a:ext cx="9356107" cy="267625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In the Art Gallery project, we’re writing music for pictures, so we need other forms perhaps to help</a:t>
          </a:r>
          <a:endParaRPr lang="en-US" sz="3100" kern="1200" dirty="0"/>
        </a:p>
      </dsp:txBody>
      <dsp:txXfrm rot="10800000">
        <a:off x="0" y="1981"/>
        <a:ext cx="9356107" cy="1738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8D8D1-51D6-4DDC-8C7D-88DEFA41B4ED}">
      <dsp:nvSpPr>
        <dsp:cNvPr id="0" name=""/>
        <dsp:cNvSpPr/>
      </dsp:nvSpPr>
      <dsp:spPr>
        <a:xfrm>
          <a:off x="0" y="2652132"/>
          <a:ext cx="9356107" cy="1740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i="0" kern="1200" dirty="0"/>
            <a:t>It's as if a composer has them in a toolbox to use as they wish (!) </a:t>
          </a:r>
          <a:endParaRPr lang="en-US" sz="2700" kern="1200" dirty="0"/>
        </a:p>
      </dsp:txBody>
      <dsp:txXfrm>
        <a:off x="0" y="2652132"/>
        <a:ext cx="9356107" cy="939646"/>
      </dsp:txXfrm>
    </dsp:sp>
    <dsp:sp modelId="{AFBA4D9A-13F0-4F43-9961-1A7710404F14}">
      <dsp:nvSpPr>
        <dsp:cNvPr id="0" name=""/>
        <dsp:cNvSpPr/>
      </dsp:nvSpPr>
      <dsp:spPr>
        <a:xfrm>
          <a:off x="0" y="3556977"/>
          <a:ext cx="9356107" cy="8004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0" i="0" kern="1200" dirty="0"/>
            <a:t>The elements are rhythm, pulse, duration, pitch, tempo, timbre, texture, melody, structure, and harmony.</a:t>
          </a:r>
          <a:endParaRPr lang="en-US" sz="2600" kern="1200" dirty="0"/>
        </a:p>
      </dsp:txBody>
      <dsp:txXfrm>
        <a:off x="0" y="3556977"/>
        <a:ext cx="9356107" cy="800439"/>
      </dsp:txXfrm>
    </dsp:sp>
    <dsp:sp modelId="{1F784DB5-D1A7-4EA8-A26C-8E981BDEE8AE}">
      <dsp:nvSpPr>
        <dsp:cNvPr id="0" name=""/>
        <dsp:cNvSpPr/>
      </dsp:nvSpPr>
      <dsp:spPr>
        <a:xfrm rot="10800000">
          <a:off x="0" y="1981"/>
          <a:ext cx="9356107" cy="267625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Music is made up of several ‘elements’ which, when all used together serve to form a whole</a:t>
          </a:r>
          <a:endParaRPr lang="en-US" sz="2700" kern="1200" dirty="0"/>
        </a:p>
      </dsp:txBody>
      <dsp:txXfrm rot="10800000">
        <a:off x="0" y="1981"/>
        <a:ext cx="9356107" cy="1738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EDB60-6E2C-455F-9231-85BACB73285C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62B42-9400-4238-AF11-A7D7CDF5D51A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7D13F-D662-4158-A7E5-C727A0080814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When composing to pictures, the pictures are there to provide a stimulus for creativity.</a:t>
          </a:r>
          <a:endParaRPr lang="en-US" sz="2300" kern="1200"/>
        </a:p>
      </dsp:txBody>
      <dsp:txXfrm>
        <a:off x="1844034" y="682"/>
        <a:ext cx="4401230" cy="1596566"/>
      </dsp:txXfrm>
    </dsp:sp>
    <dsp:sp modelId="{62C1AFD0-5512-44CC-A957-5837CBAF1CE1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27BD9-3FE3-4218-8106-C10930B4CECA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FD1C5-8289-4BCA-97BB-EF3DB26CBBC0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Ultimately it matters not whether the music sounds like the picture.</a:t>
          </a:r>
          <a:endParaRPr lang="en-US" sz="2300" kern="1200"/>
        </a:p>
      </dsp:txBody>
      <dsp:txXfrm>
        <a:off x="1844034" y="1996390"/>
        <a:ext cx="4401230" cy="1596566"/>
      </dsp:txXfrm>
    </dsp:sp>
    <dsp:sp modelId="{B173CB95-A28A-4B1B-A23A-B6777C9318D4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D2A83-5FA5-47E1-804A-089024F54DD3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57FD8-27FF-43FB-B724-82C0C212E74C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…..although for our project that would be quite nice!</a:t>
          </a:r>
          <a:endParaRPr lang="en-US" sz="2300" kern="1200"/>
        </a:p>
      </dsp:txBody>
      <dsp:txXfrm>
        <a:off x="1844034" y="3992098"/>
        <a:ext cx="4401230" cy="15965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36CCE-E2E2-44A1-8B39-9F27AF31D466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6FDD5-5A87-4C8E-9BF5-88F8B119C5BA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C8A4B-8E23-4794-98D6-8CD71A37121A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You may be limited by the sounds at your disposal, but be selective if poss, and/or play what’s available in a way that works for the picture (whether this is the usual way or not!)</a:t>
          </a:r>
          <a:endParaRPr lang="en-US" sz="1900" kern="1200"/>
        </a:p>
      </dsp:txBody>
      <dsp:txXfrm>
        <a:off x="836323" y="3399"/>
        <a:ext cx="9679276" cy="724089"/>
      </dsp:txXfrm>
    </dsp:sp>
    <dsp:sp modelId="{99EF7DF9-00BB-4F50-8908-6A5286C1BAEC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C1C21-487F-461D-A929-6E65855F9F73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ADCFD-0CFA-4C4E-8CFF-EE80565CE55C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Use word clouds to generate ideas</a:t>
          </a:r>
          <a:endParaRPr lang="en-US" sz="1900" kern="1200"/>
        </a:p>
      </dsp:txBody>
      <dsp:txXfrm>
        <a:off x="836323" y="908511"/>
        <a:ext cx="9679276" cy="724089"/>
      </dsp:txXfrm>
    </dsp:sp>
    <dsp:sp modelId="{D95D7FB9-23BE-4057-82F9-20D7957CDFD4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72E64-25BB-4410-86B4-EFD86A7C376F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C97FA-F06F-40E9-984E-D84563FD7DE8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Organise your sound layering, how will the piece start and stop, how will you progress from one section to another</a:t>
          </a:r>
          <a:endParaRPr lang="en-US" sz="1900" kern="1200"/>
        </a:p>
      </dsp:txBody>
      <dsp:txXfrm>
        <a:off x="836323" y="1813624"/>
        <a:ext cx="9679276" cy="724089"/>
      </dsp:txXfrm>
    </dsp:sp>
    <dsp:sp modelId="{5B30E566-235F-4CCF-B1E2-DB9945190B66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5CB47-8DF9-4524-ADB8-9056B41D74FB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D216C-E30F-40AF-969C-590ED7B0EF2E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Consider dynamics, long/short sounds, wood/metal, high/low etc</a:t>
          </a:r>
          <a:endParaRPr lang="en-US" sz="1900" kern="1200"/>
        </a:p>
      </dsp:txBody>
      <dsp:txXfrm>
        <a:off x="836323" y="2718736"/>
        <a:ext cx="9679276" cy="724089"/>
      </dsp:txXfrm>
    </dsp:sp>
    <dsp:sp modelId="{68D8D3DA-2BDD-4195-BF08-53BDFAA02235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502D0-5729-4C38-8199-12543965C5F9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F56F0-CDF8-4015-A362-1B377412DC38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If using chords/keyboards/DAWs, choose appropriate sounds (not just piano!). The more adventurous may want to try added 7ths and 9ths for more effectual chords</a:t>
          </a:r>
          <a:endParaRPr lang="en-US" sz="1900" kern="1200"/>
        </a:p>
      </dsp:txBody>
      <dsp:txXfrm>
        <a:off x="836323" y="3623848"/>
        <a:ext cx="9679276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777B6-EBD1-4D95-B2DA-B52AFE8894F1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351CA-CF33-433F-B11A-1E87776CA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89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351CA-CF33-433F-B11A-1E87776CAB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69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Rhythm: Done earlier (drinks)</a:t>
            </a:r>
          </a:p>
          <a:p>
            <a:r>
              <a:rPr lang="en-GB" dirty="0"/>
              <a:t>Pulse is all about the invisible beat. Play the counting game in their heads. It’s how musicians play together</a:t>
            </a:r>
          </a:p>
          <a:p>
            <a:r>
              <a:rPr lang="en-GB" dirty="0"/>
              <a:t>Duration: How long notes last. In the picture we just looked at, the notes might be long to emphasise the stillness</a:t>
            </a:r>
          </a:p>
          <a:p>
            <a:r>
              <a:rPr lang="en-GB" dirty="0"/>
              <a:t>Pitch: Choose whether to play high or low</a:t>
            </a:r>
          </a:p>
          <a:p>
            <a:r>
              <a:rPr lang="en-GB" dirty="0"/>
              <a:t>Tempo: the speed of the music. The picture will dictate to a large degree what the speed of the music will be</a:t>
            </a:r>
          </a:p>
          <a:p>
            <a:r>
              <a:rPr lang="en-GB" dirty="0"/>
              <a:t>Timbre and Texture: the sounds you use and how they blend together (Think about the metal instrument ideas for the piece we just looked at</a:t>
            </a:r>
          </a:p>
          <a:p>
            <a:r>
              <a:rPr lang="en-GB" dirty="0"/>
              <a:t>Melody: Done</a:t>
            </a:r>
          </a:p>
          <a:p>
            <a:r>
              <a:rPr lang="en-GB" dirty="0"/>
              <a:t>Structure: Done (</a:t>
            </a:r>
            <a:r>
              <a:rPr lang="en-GB" dirty="0" err="1"/>
              <a:t>ish</a:t>
            </a:r>
            <a:r>
              <a:rPr lang="en-GB" dirty="0"/>
              <a:t>)</a:t>
            </a:r>
          </a:p>
          <a:p>
            <a:r>
              <a:rPr lang="en-GB" dirty="0"/>
              <a:t>Harmony: Coming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351CA-CF33-433F-B11A-1E87776CAB7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70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Play the musical alphabet game “What comes after G, and what comes before A, in the alphabet?”</a:t>
            </a:r>
          </a:p>
          <a:p>
            <a:r>
              <a:rPr lang="en-GB" dirty="0"/>
              <a:t>What are the notes in a chord of D etc</a:t>
            </a:r>
          </a:p>
          <a:p>
            <a:r>
              <a:rPr lang="en-GB" dirty="0"/>
              <a:t>Don’t let kids use the B chord!</a:t>
            </a:r>
          </a:p>
          <a:p>
            <a:r>
              <a:rPr lang="en-GB" dirty="0"/>
              <a:t>How many different ways can you find to play chords? Together, arpeggiated (multiple orders), Um Cha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351CA-CF33-433F-B11A-1E87776CAB7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70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PRACTICAL</a:t>
            </a:r>
          </a:p>
          <a:p>
            <a:r>
              <a:rPr lang="en-GB" dirty="0"/>
              <a:t>Simple Binary:</a:t>
            </a:r>
          </a:p>
          <a:p>
            <a:r>
              <a:rPr lang="en-GB" dirty="0"/>
              <a:t>A: Dark brooding, minor harmony slow, deep pitch</a:t>
            </a:r>
          </a:p>
          <a:p>
            <a:r>
              <a:rPr lang="en-GB" dirty="0"/>
              <a:t>B: Into the light – brighter sounds, major chords (arpeggiated to reflect the ripples of the water), higher pitch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351CA-CF33-433F-B11A-1E87776CAB7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898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PRACTICAL</a:t>
            </a:r>
          </a:p>
          <a:p>
            <a:r>
              <a:rPr lang="en-GB" dirty="0"/>
              <a:t>What sounds will you choose – and why? Pitched? Untuned? Mixture?</a:t>
            </a:r>
          </a:p>
          <a:p>
            <a:r>
              <a:rPr lang="en-GB" dirty="0"/>
              <a:t>Perhaps a slow start and speeding up as the waterfall develops</a:t>
            </a:r>
          </a:p>
          <a:p>
            <a:r>
              <a:rPr lang="en-GB" dirty="0"/>
              <a:t>The piece could start quietly (top right) and increase in volume as it hits the waterfall (centre and bottom)</a:t>
            </a:r>
          </a:p>
          <a:p>
            <a:r>
              <a:rPr lang="en-GB" dirty="0"/>
              <a:t>If using tuned instruments, the water is hardly rippling (!), but cascading uncontrollably toward the bottom of the waterfall, suggesting randomness of notes (</a:t>
            </a:r>
            <a:r>
              <a:rPr lang="en-GB" dirty="0" err="1"/>
              <a:t>ie</a:t>
            </a:r>
            <a:r>
              <a:rPr lang="en-GB" dirty="0"/>
              <a:t> not harmony)</a:t>
            </a:r>
          </a:p>
          <a:p>
            <a:r>
              <a:rPr lang="en-GB" dirty="0"/>
              <a:t>However, it’s seemingly peaceful, so perhaps a juxtaposition of the two?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351CA-CF33-433F-B11A-1E87776CAB7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794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351CA-CF33-433F-B11A-1E87776CAB7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0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Practical: appoint a conductor/leader</a:t>
            </a:r>
          </a:p>
          <a:p>
            <a:r>
              <a:rPr lang="en-GB" dirty="0"/>
              <a:t>Most common music works in 4s. Leader counts </a:t>
            </a:r>
            <a:r>
              <a:rPr lang="en-GB" dirty="0" err="1"/>
              <a:t>upto</a:t>
            </a:r>
            <a:r>
              <a:rPr lang="en-GB" dirty="0"/>
              <a:t> 4 – everyone claps (on the beat). Easy!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351CA-CF33-433F-B11A-1E87776CAB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Practical: No – 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351CA-CF33-433F-B11A-1E87776CAB7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1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your table groups, each person to choose 4 drinks and repeat over and over so that everyone has a unique 4 drink pattern.</a:t>
            </a:r>
          </a:p>
          <a:p>
            <a:r>
              <a:rPr lang="en-GB" dirty="0"/>
              <a:t>Choose a leader/conductor to organise the start</a:t>
            </a:r>
          </a:p>
          <a:p>
            <a:r>
              <a:rPr lang="en-GB" dirty="0"/>
              <a:t>Decide how you’re going to start (and stop)</a:t>
            </a:r>
          </a:p>
          <a:p>
            <a:r>
              <a:rPr lang="en-GB" dirty="0"/>
              <a:t>At some point everyone should be playing.</a:t>
            </a:r>
          </a:p>
          <a:p>
            <a:r>
              <a:rPr lang="en-GB" dirty="0"/>
              <a:t>Aim for around 30 seconds </a:t>
            </a:r>
            <a:r>
              <a:rPr lang="en-GB" dirty="0" err="1"/>
              <a:t>lonk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351CA-CF33-433F-B11A-1E87776CAB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56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Practical:</a:t>
            </a:r>
          </a:p>
          <a:p>
            <a:r>
              <a:rPr lang="en-GB" dirty="0"/>
              <a:t>Here’s a piece for the whole group</a:t>
            </a:r>
          </a:p>
          <a:p>
            <a:r>
              <a:rPr lang="en-GB" dirty="0"/>
              <a:t>Each table to learn a line</a:t>
            </a:r>
          </a:p>
          <a:p>
            <a:r>
              <a:rPr lang="en-GB" dirty="0"/>
              <a:t>GT/ND leads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351CA-CF33-433F-B11A-1E87776CAB7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824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Practical: </a:t>
            </a:r>
            <a:r>
              <a:rPr lang="en-GB" b="1" i="1" u="sng" dirty="0"/>
              <a:t>Use tuned perc</a:t>
            </a:r>
          </a:p>
          <a:p>
            <a:r>
              <a:rPr lang="en-GB" dirty="0"/>
              <a:t>Pentatonic Ostinato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351CA-CF33-433F-B11A-1E87776CAB7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90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Practical: In table groups, have a selection of </a:t>
            </a:r>
            <a:r>
              <a:rPr lang="en-GB" dirty="0" err="1"/>
              <a:t>insts</a:t>
            </a:r>
            <a:r>
              <a:rPr lang="en-GB" dirty="0"/>
              <a:t>. Devise rhythms/tuned Ostinatos. Organise starting and stopping etc…..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351CA-CF33-433F-B11A-1E87776CAB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251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Practical: 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351CA-CF33-433F-B11A-1E87776CAB7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59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Practical: 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351CA-CF33-433F-B11A-1E87776CAB7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7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05E5-EFA0-32EE-30BA-5F7D13FA7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C63B5-8A51-2B9D-EB98-00001B651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AD0A8-925E-11B4-3FC3-255B9210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1DF-6C1E-4C9C-B55F-5AAE90033B3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DD993-989F-CA0A-DE34-4A5702951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276D0-F237-CCB5-35C1-88AA9F99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41DC-C5C1-46C3-A67E-E157BDD10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4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47F0-6FC3-454D-5B0E-54698136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DD57C-ABA4-57D7-6B6D-06195D0EE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3630B-A3BD-16F7-4C21-21CBA745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1DF-6C1E-4C9C-B55F-5AAE90033B3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0B6C7-104C-AF9A-342C-497B603F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BECC3-EF92-DA9A-382A-F746AF9D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41DC-C5C1-46C3-A67E-E157BDD10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43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2A639-2401-5EA3-0F9F-12DD866DB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0C6D6-CF76-724D-9E75-C3284CA0A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3DB3A-6943-D8DE-CA66-E4CA0848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1DF-6C1E-4C9C-B55F-5AAE90033B3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C3AB3-8B74-44E9-81C5-E66A24A6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C8DA1-6345-43C3-D381-90784259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41DC-C5C1-46C3-A67E-E157BDD10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21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5A0B5-5544-1A61-93D5-C591B566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CAF56-85AF-E667-6BFC-762B51336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F19F1-6FAC-37C8-A9E3-6DCD6782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1DF-6C1E-4C9C-B55F-5AAE90033B3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5C5E7-AE64-2498-762E-A2FB96D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06A5E-9E8C-2317-58E6-1F51DC09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41DC-C5C1-46C3-A67E-E157BDD10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17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A2EA-E750-1278-1DBC-85B94292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DB641-C4A6-7889-EAA1-5D8561DEB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19460-B818-9709-7659-F6ED26E0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1DF-6C1E-4C9C-B55F-5AAE90033B3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B51D2-6355-950D-93CE-84876F3B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10786-8F50-AB9B-2F58-C739E2C1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41DC-C5C1-46C3-A67E-E157BDD10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1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5F494-CEB1-EA46-A057-DC1488B7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C833D-A035-22CB-75EE-F6C637DAF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FD51F-CBE8-2560-648D-E3B6D2082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AFB99-70A1-2BEF-AA72-4153B9F1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1DF-6C1E-4C9C-B55F-5AAE90033B3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9B7D1-2E03-45AA-683B-CCF52D66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763EF-1920-E5D3-75A2-240C8042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41DC-C5C1-46C3-A67E-E157BDD10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20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8847-9EE4-DA2D-A18C-D79D23761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FD86F-FC7E-6C2F-7788-A4108AF6A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97888-6EB0-FDAB-4B8F-97B55EBFF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C7143-AAAE-2A19-625A-809432DB0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B7247-0612-97C5-969E-05003D3BC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8C58DA-363F-148A-F464-85F91F08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1DF-6C1E-4C9C-B55F-5AAE90033B3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D62ED7-F0BF-5078-3849-E19362F9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8902F-DCB9-2074-C26B-B9CF9D4A5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41DC-C5C1-46C3-A67E-E157BDD10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2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D052-115B-9B9F-DEA6-4AB7F54C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ED72F-04D4-A9F9-CFF8-163673E7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1DF-6C1E-4C9C-B55F-5AAE90033B3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019027-723C-AC71-51F6-81AF4015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4FBCE-FDCB-DAB7-407F-DD2B134F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41DC-C5C1-46C3-A67E-E157BDD10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37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C3253-621C-0933-E9C4-07C3FDD0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1DF-6C1E-4C9C-B55F-5AAE90033B3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CF2FA1-01FF-C194-AB15-74E4F539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829BE-0359-7474-4180-C4898DF1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41DC-C5C1-46C3-A67E-E157BDD10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05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B927-EE83-2CC4-FB6A-2BB5746A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ECDDC-43F6-A958-2057-A8A3BD876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E7351-9419-D26A-8B71-063E4BF4E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9F234-BCEE-0F5C-6DFE-7985B21D1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1DF-6C1E-4C9C-B55F-5AAE90033B3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C0B03-BADE-8F34-F7F9-058661B0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57FE3-991E-171E-481B-B3184D06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41DC-C5C1-46C3-A67E-E157BDD10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1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320B-255F-9112-1F58-B0EA48E8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9D09E-55A3-89FE-0F93-EC3B3F627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1A330-CAA8-9ABF-A1B2-BEED570C2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A628E-DAF1-DE92-605A-918BDB79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1DF-6C1E-4C9C-B55F-5AAE90033B3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39510-B318-5566-0010-39ADFD16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3AC93-698D-B533-3674-DE32CD65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41DC-C5C1-46C3-A67E-E157BDD10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95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FD958-CE8A-011F-E52D-3B3F8EBA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4E4B6-D9FB-201B-4D42-1E9990CD1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2EB21-D05A-4141-E604-5B8E3E4DD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761DF-6C1E-4C9C-B55F-5AAE90033B35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60256-F982-1036-F54A-EC0BE42ED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36BEA-E907-4260-5378-F65B28990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F41DC-C5C1-46C3-A67E-E157BDD10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97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jp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7FA2F-AC23-31AA-1DC8-467603F0B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60" y="4907767"/>
            <a:ext cx="9681882" cy="739880"/>
          </a:xfrm>
        </p:spPr>
        <p:txBody>
          <a:bodyPr anchor="b">
            <a:noAutofit/>
          </a:bodyPr>
          <a:lstStyle/>
          <a:p>
            <a:r>
              <a:rPr lang="en-G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Composers Toolbox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5335B-19F2-421D-B66F-A6B19C8A9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5647648"/>
            <a:ext cx="7315199" cy="918928"/>
          </a:xfrm>
        </p:spPr>
        <p:txBody>
          <a:bodyPr anchor="t">
            <a:normAutofit fontScale="77500" lnSpcReduction="20000"/>
          </a:bodyPr>
          <a:lstStyle/>
          <a:p>
            <a:r>
              <a:rPr lang="en-GB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</a:t>
            </a:r>
          </a:p>
          <a:p>
            <a:r>
              <a:rPr lang="en-GB" sz="5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to compose music</a:t>
            </a:r>
          </a:p>
        </p:txBody>
      </p:sp>
      <p:pic>
        <p:nvPicPr>
          <p:cNvPr id="5" name="Picture 4" descr="A purpl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7FAB6523-6185-1551-307C-47847FEC9B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"/>
          <a:stretch/>
        </p:blipFill>
        <p:spPr>
          <a:xfrm>
            <a:off x="20" y="10"/>
            <a:ext cx="12191979" cy="5132060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674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B28A0-6A83-833E-55AB-0DBDA1BD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en-GB" sz="8000" dirty="0"/>
              <a:t>Format 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DC8CC64-95B5-262A-F046-28081848C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024685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190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B28A0-6A83-833E-55AB-0DBDA1BD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GB" sz="4000"/>
              <a:t>Format 4</a:t>
            </a:r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D4B008E5-8232-722B-DE6B-E26520E9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Let’s simply </a:t>
            </a:r>
            <a:r>
              <a:rPr lang="en-US" sz="2000" dirty="0" err="1"/>
              <a:t>analyse</a:t>
            </a:r>
            <a:r>
              <a:rPr lang="en-US" sz="2000" dirty="0"/>
              <a:t> this picture</a:t>
            </a:r>
          </a:p>
          <a:p>
            <a:r>
              <a:rPr lang="en-US" sz="2000" dirty="0"/>
              <a:t>It features reflections (reflections in Music equate to echoes)</a:t>
            </a:r>
          </a:p>
          <a:p>
            <a:r>
              <a:rPr lang="en-US" sz="2000" dirty="0"/>
              <a:t>Autumnal </a:t>
            </a:r>
            <a:r>
              <a:rPr lang="en-US" sz="2000" dirty="0" err="1"/>
              <a:t>colours</a:t>
            </a:r>
            <a:r>
              <a:rPr lang="en-US" sz="2000" dirty="0"/>
              <a:t> (metal sounds?)</a:t>
            </a:r>
          </a:p>
          <a:p>
            <a:r>
              <a:rPr lang="en-US" sz="2000" dirty="0"/>
              <a:t>Stillness (slow)</a:t>
            </a:r>
          </a:p>
          <a:p>
            <a:r>
              <a:rPr lang="en-US" sz="2000" dirty="0"/>
              <a:t>Peaceful (quiet)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This piece might be based just around echoes using ostinato patterns. If using a melodic pattern the group will need multiple tuned instruments to enable the echoing….</a:t>
            </a:r>
          </a:p>
          <a:p>
            <a:endParaRPr lang="en-US" sz="2000" dirty="0"/>
          </a:p>
        </p:txBody>
      </p:sp>
      <p:pic>
        <p:nvPicPr>
          <p:cNvPr id="7" name="Content Placeholder 6" descr="Watercolor painting of trees and water&#10;&#10;Description automatically generated with low confidence">
            <a:extLst>
              <a:ext uri="{FF2B5EF4-FFF2-40B4-BE49-F238E27FC236}">
                <a16:creationId xmlns:a16="http://schemas.microsoft.com/office/drawing/2014/main" id="{E0B4B278-C311-19E7-2913-31BC0A69E6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5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99440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B28A0-6A83-833E-55AB-0DBDA1BD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en-GB" sz="8000" dirty="0"/>
              <a:t>The Elements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DC8CC64-95B5-262A-F046-28081848C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288349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185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E3CF92-0D96-4D18-798A-B4DE0C4D6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Harmony</a:t>
            </a:r>
          </a:p>
        </p:txBody>
      </p:sp>
    </p:spTree>
    <p:extLst>
      <p:ext uri="{BB962C8B-B14F-4D97-AF65-F5344CB8AC3E}">
        <p14:creationId xmlns:p14="http://schemas.microsoft.com/office/powerpoint/2010/main" val="2284466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9125-D77E-BC9E-4FF5-13149FF4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39D3D-95A7-5575-5D96-9BDF89434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Chords at the simplest level have 3 notes, where each successive note is 3 notes above the previous. Here’s a chord of C – it takes its name from the 1</a:t>
            </a:r>
            <a:r>
              <a:rPr lang="en-GB" baseline="30000" dirty="0"/>
              <a:t>st</a:t>
            </a:r>
            <a:r>
              <a:rPr lang="en-GB" dirty="0"/>
              <a:t> note:  </a:t>
            </a:r>
            <a:r>
              <a:rPr lang="en-GB" u="sng" dirty="0"/>
              <a:t>C </a:t>
            </a:r>
            <a:r>
              <a:rPr lang="en-GB" dirty="0"/>
              <a:t>D </a:t>
            </a:r>
            <a:r>
              <a:rPr lang="en-GB" u="sng" dirty="0"/>
              <a:t>E </a:t>
            </a:r>
            <a:r>
              <a:rPr lang="en-GB" dirty="0"/>
              <a:t>F </a:t>
            </a:r>
            <a:r>
              <a:rPr lang="en-GB" u="sng" dirty="0"/>
              <a:t>G</a:t>
            </a:r>
          </a:p>
          <a:p>
            <a:r>
              <a:rPr lang="en-GB" dirty="0"/>
              <a:t>These are </a:t>
            </a:r>
            <a:r>
              <a:rPr lang="en-GB" i="1" dirty="0"/>
              <a:t>nice</a:t>
            </a:r>
            <a:r>
              <a:rPr lang="en-GB" dirty="0"/>
              <a:t> sounds, predictable</a:t>
            </a:r>
          </a:p>
          <a:p>
            <a:r>
              <a:rPr lang="en-GB" dirty="0"/>
              <a:t>Happy sounding chords are the </a:t>
            </a:r>
            <a:r>
              <a:rPr lang="en-GB" i="1" dirty="0"/>
              <a:t>major</a:t>
            </a:r>
            <a:r>
              <a:rPr lang="en-GB" dirty="0"/>
              <a:t> ones: C, F, G</a:t>
            </a:r>
          </a:p>
          <a:p>
            <a:r>
              <a:rPr lang="en-GB" dirty="0"/>
              <a:t>The sad ones are the </a:t>
            </a:r>
            <a:r>
              <a:rPr lang="en-GB" i="1" dirty="0"/>
              <a:t>minor</a:t>
            </a:r>
            <a:r>
              <a:rPr lang="en-GB" dirty="0"/>
              <a:t> chords: D, E, A</a:t>
            </a:r>
          </a:p>
          <a:p>
            <a:pPr marL="0" indent="0">
              <a:buNone/>
            </a:pPr>
            <a:r>
              <a:rPr lang="en-GB" dirty="0"/>
              <a:t>If the picture is a sad one, use the minor chords, and conversely…..</a:t>
            </a:r>
          </a:p>
        </p:txBody>
      </p:sp>
    </p:spTree>
    <p:extLst>
      <p:ext uri="{BB962C8B-B14F-4D97-AF65-F5344CB8AC3E}">
        <p14:creationId xmlns:p14="http://schemas.microsoft.com/office/powerpoint/2010/main" val="11747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B28A0-6A83-833E-55AB-0DBDA1BD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/>
              <a:t>Format 4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D4B008E5-8232-722B-DE6B-E26520E9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/>
              <a:t>This is quite dark, ominous, oppressive.</a:t>
            </a:r>
          </a:p>
          <a:p>
            <a:pPr marL="0" indent="0">
              <a:buNone/>
            </a:pPr>
            <a:r>
              <a:rPr lang="en-US" sz="1700" dirty="0"/>
              <a:t>However, there is light at the end of the valley path.</a:t>
            </a:r>
          </a:p>
          <a:p>
            <a:pPr marL="0" indent="0">
              <a:buNone/>
            </a:pPr>
            <a:r>
              <a:rPr lang="en-US" sz="1700" dirty="0"/>
              <a:t>How might you structure this piece?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ainting, nature, outdoor, ravine&#10;&#10;Description automatically generated">
            <a:extLst>
              <a:ext uri="{FF2B5EF4-FFF2-40B4-BE49-F238E27FC236}">
                <a16:creationId xmlns:a16="http://schemas.microsoft.com/office/drawing/2014/main" id="{3282200E-1B0A-328F-D300-9C3BD2431D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8" r="-2" b="-2"/>
          <a:stretch/>
        </p:blipFill>
        <p:spPr>
          <a:xfrm>
            <a:off x="5744236" y="509570"/>
            <a:ext cx="5983728" cy="580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5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90D91-04E5-DD1A-DBD8-82C609B85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GB" sz="4000" dirty="0"/>
              <a:t>Elements 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FA0F07-42B7-2F0B-3759-838DE485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US" sz="2000" dirty="0"/>
              <a:t>Looking at the picture, choose sounds from your store</a:t>
            </a:r>
          </a:p>
          <a:p>
            <a:r>
              <a:rPr lang="en-US" sz="2000" dirty="0"/>
              <a:t>Is the music quick or slow?</a:t>
            </a:r>
          </a:p>
          <a:p>
            <a:r>
              <a:rPr lang="en-US" sz="2000" dirty="0"/>
              <a:t>Loud or quiet? Or different volumes?</a:t>
            </a:r>
          </a:p>
          <a:p>
            <a:r>
              <a:rPr lang="en-US" sz="2000" dirty="0"/>
              <a:t>Where in the picture does the sound start?</a:t>
            </a:r>
          </a:p>
          <a:p>
            <a:r>
              <a:rPr lang="en-US" sz="2000" dirty="0"/>
              <a:t>…and finish?</a:t>
            </a:r>
          </a:p>
          <a:p>
            <a:r>
              <a:rPr lang="en-US" sz="2000" dirty="0"/>
              <a:t>Do we need to think about harmony? Pentatonic scales? Or will controlled cacophony work here?</a:t>
            </a:r>
          </a:p>
          <a:p>
            <a:endParaRPr lang="en-US" sz="2000" dirty="0"/>
          </a:p>
        </p:txBody>
      </p:sp>
      <p:pic>
        <p:nvPicPr>
          <p:cNvPr id="5" name="Content Placeholder 4" descr="A painting of a waterfall&#10;&#10;Description automatically generated with medium confidence">
            <a:extLst>
              <a:ext uri="{FF2B5EF4-FFF2-40B4-BE49-F238E27FC236}">
                <a16:creationId xmlns:a16="http://schemas.microsoft.com/office/drawing/2014/main" id="{E660DE90-36D9-03AE-DE04-1FCD12A28D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8" r="1645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89180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848D0-8EA9-958D-A1F5-3639DCE4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GB" sz="6200"/>
              <a:t>Remember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BBBBBB-BA75-C10D-1775-2179A2826A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89371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158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99125-D77E-BC9E-4FF5-13149FF4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GB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1A8FE1-FB68-CF07-3A41-918783E6EF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2268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803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C9D6F-63AF-7A7D-A15E-AD166064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Equipment needed for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61EA8-9D2E-7DFF-64D1-AE585D7D1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669251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800" dirty="0"/>
          </a:p>
          <a:p>
            <a:r>
              <a:rPr lang="en-GB" sz="2400" dirty="0"/>
              <a:t>Glocks/</a:t>
            </a:r>
            <a:r>
              <a:rPr lang="en-GB" sz="2400" dirty="0" err="1"/>
              <a:t>Xylos</a:t>
            </a:r>
            <a:endParaRPr lang="en-GB" sz="2400" dirty="0"/>
          </a:p>
          <a:p>
            <a:r>
              <a:rPr lang="en-GB" sz="2400" dirty="0"/>
              <a:t>Keyboards</a:t>
            </a:r>
          </a:p>
          <a:p>
            <a:r>
              <a:rPr lang="en-GB" sz="2400" dirty="0"/>
              <a:t>U/t perc</a:t>
            </a:r>
          </a:p>
          <a:p>
            <a:r>
              <a:rPr lang="en-GB" sz="2400" dirty="0"/>
              <a:t>Found sounds</a:t>
            </a:r>
          </a:p>
          <a:p>
            <a:r>
              <a:rPr lang="en-GB" sz="2400" dirty="0"/>
              <a:t>Body sounds (including the voice)</a:t>
            </a:r>
          </a:p>
        </p:txBody>
      </p:sp>
      <p:pic>
        <p:nvPicPr>
          <p:cNvPr id="7" name="Graphic 6" descr="Drum">
            <a:extLst>
              <a:ext uri="{FF2B5EF4-FFF2-40B4-BE49-F238E27FC236}">
                <a16:creationId xmlns:a16="http://schemas.microsoft.com/office/drawing/2014/main" id="{C3683E84-6F9B-647F-3517-10B6D031B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5662" y="2184914"/>
            <a:ext cx="3755915" cy="375591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6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C9D6F-63AF-7A7D-A15E-AD166064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Before we begin…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61EA8-9D2E-7DFF-64D1-AE585D7D1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669251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What are your children going to be allowed to play?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400" dirty="0"/>
              <a:t>Classroom instruments</a:t>
            </a:r>
          </a:p>
          <a:p>
            <a:r>
              <a:rPr lang="en-GB" sz="2400" dirty="0"/>
              <a:t>Keyboards</a:t>
            </a:r>
          </a:p>
          <a:p>
            <a:r>
              <a:rPr lang="en-GB" sz="2400" dirty="0"/>
              <a:t>Computers/DAWs</a:t>
            </a:r>
          </a:p>
          <a:p>
            <a:r>
              <a:rPr lang="en-GB" sz="2400" dirty="0"/>
              <a:t>Guitars</a:t>
            </a:r>
          </a:p>
          <a:p>
            <a:r>
              <a:rPr lang="en-GB" sz="2400" dirty="0"/>
              <a:t>If they are having lessons, their instrument</a:t>
            </a:r>
          </a:p>
          <a:p>
            <a:r>
              <a:rPr lang="en-GB" sz="2400" dirty="0"/>
              <a:t>Found sounds</a:t>
            </a:r>
          </a:p>
          <a:p>
            <a:r>
              <a:rPr lang="en-GB" sz="2400" dirty="0"/>
              <a:t>Body sounds (including the voice)</a:t>
            </a:r>
          </a:p>
        </p:txBody>
      </p:sp>
      <p:pic>
        <p:nvPicPr>
          <p:cNvPr id="7" name="Graphic 6" descr="Drum">
            <a:extLst>
              <a:ext uri="{FF2B5EF4-FFF2-40B4-BE49-F238E27FC236}">
                <a16:creationId xmlns:a16="http://schemas.microsoft.com/office/drawing/2014/main" id="{C3683E84-6F9B-647F-3517-10B6D031B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5662" y="2184914"/>
            <a:ext cx="3755915" cy="375591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3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B28A0-6A83-833E-55AB-0DBDA1BD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en-GB" sz="8000" dirty="0"/>
              <a:t>The Basics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DC8CC64-95B5-262A-F046-28081848C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901017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518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B28A0-6A83-833E-55AB-0DBDA1BD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en-GB" sz="8000" dirty="0"/>
              <a:t>Format 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DC8CC64-95B5-262A-F046-28081848C4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588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6EDE7-08A5-0182-ADB2-CBEFEEB4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6596455" cy="1322888"/>
          </a:xfrm>
        </p:spPr>
        <p:txBody>
          <a:bodyPr>
            <a:normAutofit/>
          </a:bodyPr>
          <a:lstStyle/>
          <a:p>
            <a:r>
              <a:rPr lang="en-GB" dirty="0"/>
              <a:t>Drinks</a:t>
            </a:r>
          </a:p>
        </p:txBody>
      </p:sp>
      <p:pic>
        <p:nvPicPr>
          <p:cNvPr id="11" name="Picture 10" descr="A picture containing line, screenshot, parallel, rectangle&#10;&#10;Description automatically generated">
            <a:extLst>
              <a:ext uri="{FF2B5EF4-FFF2-40B4-BE49-F238E27FC236}">
                <a16:creationId xmlns:a16="http://schemas.microsoft.com/office/drawing/2014/main" id="{9B3F410D-0E8C-A1F7-90B1-CEF0AD3D2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68" y="803855"/>
            <a:ext cx="2606508" cy="794983"/>
          </a:xfrm>
          <a:prstGeom prst="rect">
            <a:avLst/>
          </a:prstGeom>
        </p:spPr>
      </p:pic>
      <p:pic>
        <p:nvPicPr>
          <p:cNvPr id="5" name="Content Placeholder 4" descr="A black and white image of a music note&#10;&#10;Description automatically generated with low confidence">
            <a:extLst>
              <a:ext uri="{FF2B5EF4-FFF2-40B4-BE49-F238E27FC236}">
                <a16:creationId xmlns:a16="http://schemas.microsoft.com/office/drawing/2014/main" id="{ADC81441-5C29-3BFC-56C9-67F6F2DBB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68" y="2288828"/>
            <a:ext cx="2606508" cy="794983"/>
          </a:xfrm>
          <a:prstGeom prst="rect">
            <a:avLst/>
          </a:prstGeom>
        </p:spPr>
      </p:pic>
      <p:pic>
        <p:nvPicPr>
          <p:cNvPr id="13" name="Picture 12" descr="A picture containing line, screenshot, font, black and white&#10;&#10;Description automatically generated">
            <a:extLst>
              <a:ext uri="{FF2B5EF4-FFF2-40B4-BE49-F238E27FC236}">
                <a16:creationId xmlns:a16="http://schemas.microsoft.com/office/drawing/2014/main" id="{385B6FE4-9E5A-D77E-45DF-86F7CE5A2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68" y="3778024"/>
            <a:ext cx="2606508" cy="794983"/>
          </a:xfrm>
          <a:prstGeom prst="rect">
            <a:avLst/>
          </a:prstGeom>
        </p:spPr>
      </p:pic>
      <p:pic>
        <p:nvPicPr>
          <p:cNvPr id="15" name="Picture 14" descr="A close-up of a music note&#10;&#10;Description automatically generated with low confidence">
            <a:extLst>
              <a:ext uri="{FF2B5EF4-FFF2-40B4-BE49-F238E27FC236}">
                <a16:creationId xmlns:a16="http://schemas.microsoft.com/office/drawing/2014/main" id="{8C45EFAF-E14B-B4F2-45D7-6DD4F26FD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68" y="5267221"/>
            <a:ext cx="2606508" cy="794983"/>
          </a:xfrm>
          <a:prstGeom prst="rect">
            <a:avLst/>
          </a:prstGeom>
        </p:spPr>
      </p:pic>
      <p:pic>
        <p:nvPicPr>
          <p:cNvPr id="20" name="Picture 19" descr="A red can of soda&#10;&#10;Description automatically generated with medium confidence">
            <a:extLst>
              <a:ext uri="{FF2B5EF4-FFF2-40B4-BE49-F238E27FC236}">
                <a16:creationId xmlns:a16="http://schemas.microsoft.com/office/drawing/2014/main" id="{3A213A26-B8EB-379D-98BF-7C6A3C1F0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33" y="3832199"/>
            <a:ext cx="2567573" cy="2567573"/>
          </a:xfrm>
          <a:prstGeom prst="rect">
            <a:avLst/>
          </a:prstGeom>
        </p:spPr>
      </p:pic>
      <p:pic>
        <p:nvPicPr>
          <p:cNvPr id="23" name="Picture 22" descr="A can of lemonade with a green and yellow label&#10;&#10;Description automatically generated with low confidence">
            <a:extLst>
              <a:ext uri="{FF2B5EF4-FFF2-40B4-BE49-F238E27FC236}">
                <a16:creationId xmlns:a16="http://schemas.microsoft.com/office/drawing/2014/main" id="{FB73E312-0879-E05F-9A30-D96752B61D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65" y="3886413"/>
            <a:ext cx="1900004" cy="2567573"/>
          </a:xfrm>
          <a:prstGeom prst="rect">
            <a:avLst/>
          </a:prstGeom>
        </p:spPr>
      </p:pic>
      <p:pic>
        <p:nvPicPr>
          <p:cNvPr id="26" name="Picture 25" descr="A glass cup of tea with green leaves&#10;&#10;Description automatically generated with low confidence">
            <a:extLst>
              <a:ext uri="{FF2B5EF4-FFF2-40B4-BE49-F238E27FC236}">
                <a16:creationId xmlns:a16="http://schemas.microsoft.com/office/drawing/2014/main" id="{70B6BECB-A649-72DB-F2B0-7AA4BAC3BE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94" y="1718632"/>
            <a:ext cx="2571925" cy="1935374"/>
          </a:xfrm>
          <a:prstGeom prst="rect">
            <a:avLst/>
          </a:prstGeom>
        </p:spPr>
      </p:pic>
      <p:pic>
        <p:nvPicPr>
          <p:cNvPr id="1028" name="Picture 4" descr="White Cup With Cappuccino, 3D - Envato Elements">
            <a:extLst>
              <a:ext uri="{FF2B5EF4-FFF2-40B4-BE49-F238E27FC236}">
                <a16:creationId xmlns:a16="http://schemas.microsoft.com/office/drawing/2014/main" id="{707A5500-11A0-45A7-5380-C66CB0298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59" y="1074501"/>
            <a:ext cx="2635381" cy="26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4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font, line, diagram&#10;&#10;Description automatically generated">
            <a:extLst>
              <a:ext uri="{FF2B5EF4-FFF2-40B4-BE49-F238E27FC236}">
                <a16:creationId xmlns:a16="http://schemas.microsoft.com/office/drawing/2014/main" id="{6F324665-C29F-BEFC-BDF9-8400AFCB9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2" y="805543"/>
            <a:ext cx="11647716" cy="5222273"/>
          </a:xfrm>
        </p:spPr>
      </p:pic>
    </p:spTree>
    <p:extLst>
      <p:ext uri="{BB962C8B-B14F-4D97-AF65-F5344CB8AC3E}">
        <p14:creationId xmlns:p14="http://schemas.microsoft.com/office/powerpoint/2010/main" val="333383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B28A0-6A83-833E-55AB-0DBDA1BD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en-GB" sz="8000"/>
              <a:t>Format 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DC8CC64-95B5-262A-F046-28081848C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653203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378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B28A0-6A83-833E-55AB-0DBDA1BD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en-GB" sz="8000" dirty="0"/>
              <a:t>Format 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DC8CC64-95B5-262A-F046-28081848C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527801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3303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1313</Words>
  <Application>Microsoft Office PowerPoint</Application>
  <PresentationFormat>Widescreen</PresentationFormat>
  <Paragraphs>140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The Composers Toolbox</vt:lpstr>
      <vt:lpstr>Equipment needed for this session</vt:lpstr>
      <vt:lpstr>Before we begin…</vt:lpstr>
      <vt:lpstr>The Basics</vt:lpstr>
      <vt:lpstr>Format 1</vt:lpstr>
      <vt:lpstr>Drinks</vt:lpstr>
      <vt:lpstr>PowerPoint Presentation</vt:lpstr>
      <vt:lpstr>Format 2</vt:lpstr>
      <vt:lpstr>Format 3</vt:lpstr>
      <vt:lpstr>Format 4</vt:lpstr>
      <vt:lpstr>Format 4</vt:lpstr>
      <vt:lpstr>The Elements</vt:lpstr>
      <vt:lpstr>Harmony</vt:lpstr>
      <vt:lpstr>Chords</vt:lpstr>
      <vt:lpstr>Format 4</vt:lpstr>
      <vt:lpstr>Elements 2</vt:lpstr>
      <vt:lpstr>Remember</vt:lpstr>
      <vt:lpstr>Summary</vt:lpstr>
    </vt:vector>
  </TitlesOfParts>
  <Company>Walsall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Composers Toolbox</dc:title>
  <dc:creator>Glen Taylor</dc:creator>
  <cp:lastModifiedBy>Glen Taylor</cp:lastModifiedBy>
  <cp:revision>13</cp:revision>
  <dcterms:created xsi:type="dcterms:W3CDTF">2023-06-21T13:11:35Z</dcterms:created>
  <dcterms:modified xsi:type="dcterms:W3CDTF">2024-01-09T12:13:40Z</dcterms:modified>
</cp:coreProperties>
</file>