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slideLayouts/slideLayout4.xml" ContentType="application/vnd.openxmlformats-officedocument.presentationml.slideLayout+xml"/>
  <Override PartName="/docProps/app.xml" ContentType="application/vnd.openxmlformats-officedocument.extended-properties+xml"/>
  <Override PartName="/ppt/revisionInfo.xml" ContentType="application/vnd.ms-powerpoint.revisioninfo+xml"/>
  <Override PartName="/docProps/core.xml" ContentType="application/vnd.openxmlformats-package.core-properties+xml"/>
  <Override PartName="/ppt/slides/slide2.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tableStyles.xml" ContentType="application/vnd.openxmlformats-officedocument.presentationml.tableStyles+xml"/>
  <Override PartName="/ppt/presentation.xml" ContentType="application/vnd.openxmlformats-officedocument.presentationml.presentation.main+xml"/>
  <Override PartName="/ppt/slides/slide4.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Layouts/slideLayout6.xml" ContentType="application/vnd.openxmlformats-officedocument.presentationml.slideLayout+xml"/>
  <Override PartName="/ppt/slideLayouts/slideLayout16.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presProps.xml" ContentType="application/vnd.openxmlformats-officedocument.presentationml.presProps+xml"/>
  <Override PartName="/ppt/slideLayouts/slideLayout13.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2.xml" ContentType="application/vnd.openxmlformats-officedocument.presentationml.slideLayout+xml"/>
  <Override PartName="/ppt/slideLayouts/slideLayout14.xml" ContentType="application/vnd.openxmlformats-officedocument.presentationml.slideLayout+xml"/>
  <Override PartName="/ppt/slides/slide10.xml" ContentType="application/vnd.openxmlformats-officedocument.presentationml.slide+xml"/>
  <Override PartName="/ppt/slideLayouts/slideLayout15.xml" ContentType="application/vnd.openxmlformats-officedocument.presentationml.slideLayout+xml"/>
  <Override PartName="/ppt/slides/slide11.xml" ContentType="application/vnd.openxmlformats-officedocument.presentationml.slide+xml"/>
  <Override PartName="/ppt/slideLayouts/slideLayout17.xml" ContentType="application/vnd.openxmlformats-officedocument.presentationml.slideLayout+xml"/>
  <Override PartName="/ppt/slides/slide13.xml" ContentType="application/vnd.openxmlformats-officedocument.presentationml.slid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notesSlides/notesSlide2.xml" ContentType="application/vnd.openxmlformats-officedocument.presentationml.notesSlide+xml"/>
  <Override PartName="/ppt/notesSlides/notesSlide3.xml" ContentType="application/vnd.openxmlformats-officedocument.presentationml.notesSlide+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1"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70" r:id="rId11"/>
    <p:sldId id="265" r:id="rId12"/>
    <p:sldId id="271" r:id="rId13"/>
    <p:sldId id="272"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06EF68-81AA-497E-9DD0-A95792225E61}" v="85" dt="2026-09-20T22:53:54.3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65" d="100"/>
          <a:sy n="65" d="100"/>
        </p:scale>
        <p:origin x="72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345ACB-90F2-4A08-B7BF-6D878CCBCA9E}" type="datetimeFigureOut">
              <a:rPr lang="en-GB" smtClean="0"/>
              <a:t>20/09/2026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EAE53A-94F0-4510-8BE2-4D40EC103553}" type="slidenum">
              <a:rPr lang="en-GB" smtClean="0"/>
              <a:t>‹#›</a:t>
            </a:fld>
            <a:endParaRPr lang="en-GB"/>
          </a:p>
        </p:txBody>
      </p:sp>
    </p:spTree>
    <p:extLst>
      <p:ext uri="{BB962C8B-B14F-4D97-AF65-F5344CB8AC3E}">
        <p14:creationId xmlns:p14="http://schemas.microsoft.com/office/powerpoint/2010/main" val="2717363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1EAE53A-94F0-4510-8BE2-4D40EC103553}" type="slidenum">
              <a:rPr lang="en-GB" smtClean="0"/>
              <a:t>11</a:t>
            </a:fld>
            <a:endParaRPr lang="en-GB"/>
          </a:p>
        </p:txBody>
      </p:sp>
    </p:spTree>
    <p:extLst>
      <p:ext uri="{BB962C8B-B14F-4D97-AF65-F5344CB8AC3E}">
        <p14:creationId xmlns:p14="http://schemas.microsoft.com/office/powerpoint/2010/main" val="2697957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1EAE53A-94F0-4510-8BE2-4D40EC103553}" type="slidenum">
              <a:rPr lang="en-GB" smtClean="0"/>
              <a:t>12</a:t>
            </a:fld>
            <a:endParaRPr lang="en-GB"/>
          </a:p>
        </p:txBody>
      </p:sp>
    </p:spTree>
    <p:extLst>
      <p:ext uri="{BB962C8B-B14F-4D97-AF65-F5344CB8AC3E}">
        <p14:creationId xmlns:p14="http://schemas.microsoft.com/office/powerpoint/2010/main" val="548622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1EAE53A-94F0-4510-8BE2-4D40EC103553}" type="slidenum">
              <a:rPr lang="en-GB" smtClean="0"/>
              <a:t>13</a:t>
            </a:fld>
            <a:endParaRPr lang="en-GB"/>
          </a:p>
        </p:txBody>
      </p:sp>
    </p:spTree>
    <p:extLst>
      <p:ext uri="{BB962C8B-B14F-4D97-AF65-F5344CB8AC3E}">
        <p14:creationId xmlns:p14="http://schemas.microsoft.com/office/powerpoint/2010/main" val="26678150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GB"/>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D275AA1E-7128-4419-940D-4AB17514ECAB}" type="datetimeFigureOut">
              <a:rPr lang="en-GB" smtClean="0"/>
              <a:t>20/09/2026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16ACB1-94EE-4203-BB77-7B97462AC788}" type="slidenum">
              <a:rPr lang="en-GB" smtClean="0"/>
              <a:t>‹#›</a:t>
            </a:fld>
            <a:endParaRPr lang="en-GB"/>
          </a:p>
        </p:txBody>
      </p:sp>
    </p:spTree>
    <p:extLst>
      <p:ext uri="{BB962C8B-B14F-4D97-AF65-F5344CB8AC3E}">
        <p14:creationId xmlns:p14="http://schemas.microsoft.com/office/powerpoint/2010/main" val="3303102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3"/>
          <p:cNvSpPr>
            <a:spLocks noGrp="1"/>
          </p:cNvSpPr>
          <p:nvPr>
            <p:ph type="dt" sz="half" idx="10"/>
          </p:nvPr>
        </p:nvSpPr>
        <p:spPr/>
        <p:txBody>
          <a:bodyPr/>
          <a:lstStyle/>
          <a:p>
            <a:fld id="{D275AA1E-7128-4419-940D-4AB17514ECAB}" type="datetimeFigureOut">
              <a:rPr lang="en-GB" smtClean="0"/>
              <a:t>20/09/2026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16ACB1-94EE-4203-BB77-7B97462AC788}" type="slidenum">
              <a:rPr lang="en-GB" smtClean="0"/>
              <a:t>‹#›</a:t>
            </a:fld>
            <a:endParaRPr lang="en-GB"/>
          </a:p>
        </p:txBody>
      </p:sp>
    </p:spTree>
    <p:extLst>
      <p:ext uri="{BB962C8B-B14F-4D97-AF65-F5344CB8AC3E}">
        <p14:creationId xmlns:p14="http://schemas.microsoft.com/office/powerpoint/2010/main" val="164273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275AA1E-7128-4419-940D-4AB17514ECAB}" type="datetimeFigureOut">
              <a:rPr lang="en-GB" smtClean="0"/>
              <a:t>20/09/2026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16ACB1-94EE-4203-BB77-7B97462AC788}" type="slidenum">
              <a:rPr lang="en-GB" smtClean="0"/>
              <a:t>‹#›</a:t>
            </a:fld>
            <a:endParaRPr lang="en-GB"/>
          </a:p>
        </p:txBody>
      </p:sp>
    </p:spTree>
    <p:extLst>
      <p:ext uri="{BB962C8B-B14F-4D97-AF65-F5344CB8AC3E}">
        <p14:creationId xmlns:p14="http://schemas.microsoft.com/office/powerpoint/2010/main" val="99515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D275AA1E-7128-4419-940D-4AB17514ECAB}" type="datetimeFigureOut">
              <a:rPr lang="en-GB" smtClean="0"/>
              <a:t>20/09/2026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16ACB1-94EE-4203-BB77-7B97462AC788}" type="slidenum">
              <a:rPr lang="en-GB" smtClean="0"/>
              <a:t>‹#›</a:t>
            </a:fld>
            <a:endParaRPr lang="en-GB"/>
          </a:p>
        </p:txBody>
      </p:sp>
    </p:spTree>
    <p:extLst>
      <p:ext uri="{BB962C8B-B14F-4D97-AF65-F5344CB8AC3E}">
        <p14:creationId xmlns:p14="http://schemas.microsoft.com/office/powerpoint/2010/main" val="3771203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D275AA1E-7128-4419-940D-4AB17514ECAB}" type="datetimeFigureOut">
              <a:rPr lang="en-GB" smtClean="0"/>
              <a:t>20/09/2026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A16ACB1-94EE-4203-BB77-7B97462AC788}" type="slidenum">
              <a:rPr lang="en-GB" smtClean="0"/>
              <a:t>‹#›</a:t>
            </a:fld>
            <a:endParaRPr lang="en-GB"/>
          </a:p>
        </p:txBody>
      </p:sp>
    </p:spTree>
    <p:extLst>
      <p:ext uri="{BB962C8B-B14F-4D97-AF65-F5344CB8AC3E}">
        <p14:creationId xmlns:p14="http://schemas.microsoft.com/office/powerpoint/2010/main" val="628135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7" name="Date Placeholder 2"/>
          <p:cNvSpPr>
            <a:spLocks noGrp="1"/>
          </p:cNvSpPr>
          <p:nvPr>
            <p:ph type="dt" sz="half" idx="10"/>
          </p:nvPr>
        </p:nvSpPr>
        <p:spPr/>
        <p:txBody>
          <a:bodyPr/>
          <a:lstStyle/>
          <a:p>
            <a:fld id="{D275AA1E-7128-4419-940D-4AB17514ECAB}" type="datetimeFigureOut">
              <a:rPr lang="en-GB" smtClean="0"/>
              <a:t>20/09/2026</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6A16ACB1-94EE-4203-BB77-7B97462AC788}" type="slidenum">
              <a:rPr lang="en-GB" smtClean="0"/>
              <a:t>‹#›</a:t>
            </a:fld>
            <a:endParaRPr lang="en-GB"/>
          </a:p>
        </p:txBody>
      </p:sp>
    </p:spTree>
    <p:extLst>
      <p:ext uri="{BB962C8B-B14F-4D97-AF65-F5344CB8AC3E}">
        <p14:creationId xmlns:p14="http://schemas.microsoft.com/office/powerpoint/2010/main" val="2084962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275AA1E-7128-4419-940D-4AB17514ECAB}" type="datetimeFigureOut">
              <a:rPr lang="en-GB" smtClean="0"/>
              <a:t>20/09/2026</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6A16ACB1-94EE-4203-BB77-7B97462AC788}" type="slidenum">
              <a:rPr lang="en-GB" smtClean="0"/>
              <a:t>‹#›</a:t>
            </a:fld>
            <a:endParaRPr lang="en-GB"/>
          </a:p>
        </p:txBody>
      </p:sp>
    </p:spTree>
    <p:extLst>
      <p:ext uri="{BB962C8B-B14F-4D97-AF65-F5344CB8AC3E}">
        <p14:creationId xmlns:p14="http://schemas.microsoft.com/office/powerpoint/2010/main" val="4029359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GB"/>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7" name="Date Placeholder 4"/>
          <p:cNvSpPr>
            <a:spLocks noGrp="1"/>
          </p:cNvSpPr>
          <p:nvPr>
            <p:ph type="dt" sz="half" idx="10"/>
          </p:nvPr>
        </p:nvSpPr>
        <p:spPr/>
        <p:txBody>
          <a:bodyPr/>
          <a:lstStyle/>
          <a:p>
            <a:fld id="{D275AA1E-7128-4419-940D-4AB17514ECAB}" type="datetimeFigureOut">
              <a:rPr lang="en-GB" smtClean="0"/>
              <a:t>20/09/2026</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6A16ACB1-94EE-4203-BB77-7B97462AC788}" type="slidenum">
              <a:rPr lang="en-GB" smtClean="0"/>
              <a:t>‹#›</a:t>
            </a:fld>
            <a:endParaRPr lang="en-GB"/>
          </a:p>
        </p:txBody>
      </p:sp>
    </p:spTree>
    <p:extLst>
      <p:ext uri="{BB962C8B-B14F-4D97-AF65-F5344CB8AC3E}">
        <p14:creationId xmlns:p14="http://schemas.microsoft.com/office/powerpoint/2010/main" val="1142123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D275AA1E-7128-4419-940D-4AB17514ECAB}" type="datetimeFigureOut">
              <a:rPr lang="en-GB" smtClean="0"/>
              <a:t>20/09/2026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16ACB1-94EE-4203-BB77-7B97462AC788}" type="slidenum">
              <a:rPr lang="en-GB" smtClean="0"/>
              <a:t>‹#›</a:t>
            </a:fld>
            <a:endParaRPr lang="en-GB"/>
          </a:p>
        </p:txBody>
      </p:sp>
    </p:spTree>
    <p:extLst>
      <p:ext uri="{BB962C8B-B14F-4D97-AF65-F5344CB8AC3E}">
        <p14:creationId xmlns:p14="http://schemas.microsoft.com/office/powerpoint/2010/main" val="1893983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D275AA1E-7128-4419-940D-4AB17514ECAB}" type="datetimeFigureOut">
              <a:rPr lang="en-GB" smtClean="0"/>
              <a:t>20/09/2026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16ACB1-94EE-4203-BB77-7B97462AC788}" type="slidenum">
              <a:rPr lang="en-GB" smtClean="0"/>
              <a:t>‹#›</a:t>
            </a:fld>
            <a:endParaRPr lang="en-GB"/>
          </a:p>
        </p:txBody>
      </p:sp>
    </p:spTree>
    <p:extLst>
      <p:ext uri="{BB962C8B-B14F-4D97-AF65-F5344CB8AC3E}">
        <p14:creationId xmlns:p14="http://schemas.microsoft.com/office/powerpoint/2010/main" val="4283378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GB"/>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4" name="Date Placeholder 3"/>
          <p:cNvSpPr>
            <a:spLocks noGrp="1"/>
          </p:cNvSpPr>
          <p:nvPr>
            <p:ph type="dt" sz="half" idx="10"/>
          </p:nvPr>
        </p:nvSpPr>
        <p:spPr/>
        <p:txBody>
          <a:bodyPr/>
          <a:lstStyle/>
          <a:p>
            <a:fld id="{D275AA1E-7128-4419-940D-4AB17514ECAB}" type="datetimeFigureOut">
              <a:rPr lang="en-GB" smtClean="0"/>
              <a:t>20/09/2026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16ACB1-94EE-4203-BB77-7B97462AC788}" type="slidenum">
              <a:rPr lang="en-GB" smtClean="0"/>
              <a:t>‹#›</a:t>
            </a:fld>
            <a:endParaRPr lang="en-GB"/>
          </a:p>
        </p:txBody>
      </p:sp>
    </p:spTree>
    <p:extLst>
      <p:ext uri="{BB962C8B-B14F-4D97-AF65-F5344CB8AC3E}">
        <p14:creationId xmlns:p14="http://schemas.microsoft.com/office/powerpoint/2010/main" val="3774920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GB"/>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GB"/>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4" name="Date Placeholder 3"/>
          <p:cNvSpPr>
            <a:spLocks noGrp="1"/>
          </p:cNvSpPr>
          <p:nvPr>
            <p:ph type="dt" sz="half" idx="10"/>
          </p:nvPr>
        </p:nvSpPr>
        <p:spPr/>
        <p:txBody>
          <a:bodyPr/>
          <a:lstStyle/>
          <a:p>
            <a:fld id="{D275AA1E-7128-4419-940D-4AB17514ECAB}" type="datetimeFigureOut">
              <a:rPr lang="en-GB" smtClean="0"/>
              <a:t>20/09/2026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16ACB1-94EE-4203-BB77-7B97462AC788}"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0428266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275AA1E-7128-4419-940D-4AB17514ECAB}" type="datetimeFigureOut">
              <a:rPr lang="en-GB" smtClean="0"/>
              <a:t>20/09/2026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16ACB1-94EE-4203-BB77-7B97462AC788}" type="slidenum">
              <a:rPr lang="en-GB" smtClean="0"/>
              <a:t>‹#›</a:t>
            </a:fld>
            <a:endParaRPr lang="en-GB"/>
          </a:p>
        </p:txBody>
      </p:sp>
    </p:spTree>
    <p:extLst>
      <p:ext uri="{BB962C8B-B14F-4D97-AF65-F5344CB8AC3E}">
        <p14:creationId xmlns:p14="http://schemas.microsoft.com/office/powerpoint/2010/main" val="27986213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GB"/>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275AA1E-7128-4419-940D-4AB17514ECAB}" type="datetimeFigureOut">
              <a:rPr lang="en-GB" smtClean="0"/>
              <a:t>20/09/2026</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16ACB1-94EE-4203-BB77-7B97462AC788}" type="slidenum">
              <a:rPr lang="en-GB" smtClean="0"/>
              <a:t>‹#›</a:t>
            </a:fld>
            <a:endParaRPr lang="en-GB"/>
          </a:p>
        </p:txBody>
      </p:sp>
    </p:spTree>
    <p:extLst>
      <p:ext uri="{BB962C8B-B14F-4D97-AF65-F5344CB8AC3E}">
        <p14:creationId xmlns:p14="http://schemas.microsoft.com/office/powerpoint/2010/main" val="6831788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GB"/>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275AA1E-7128-4419-940D-4AB17514ECAB}" type="datetimeFigureOut">
              <a:rPr lang="en-GB" smtClean="0"/>
              <a:t>20/09/2026</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16ACB1-94EE-4203-BB77-7B97462AC788}" type="slidenum">
              <a:rPr lang="en-GB" smtClean="0"/>
              <a:t>‹#›</a:t>
            </a:fld>
            <a:endParaRPr lang="en-GB"/>
          </a:p>
        </p:txBody>
      </p:sp>
    </p:spTree>
    <p:extLst>
      <p:ext uri="{BB962C8B-B14F-4D97-AF65-F5344CB8AC3E}">
        <p14:creationId xmlns:p14="http://schemas.microsoft.com/office/powerpoint/2010/main" val="649884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275AA1E-7128-4419-940D-4AB17514ECAB}" type="datetimeFigureOut">
              <a:rPr lang="en-GB" smtClean="0"/>
              <a:t>20/09/2026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16ACB1-94EE-4203-BB77-7B97462AC788}" type="slidenum">
              <a:rPr lang="en-GB" smtClean="0"/>
              <a:t>‹#›</a:t>
            </a:fld>
            <a:endParaRPr lang="en-GB"/>
          </a:p>
        </p:txBody>
      </p:sp>
    </p:spTree>
    <p:extLst>
      <p:ext uri="{BB962C8B-B14F-4D97-AF65-F5344CB8AC3E}">
        <p14:creationId xmlns:p14="http://schemas.microsoft.com/office/powerpoint/2010/main" val="7231755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GB"/>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275AA1E-7128-4419-940D-4AB17514ECAB}" type="datetimeFigureOut">
              <a:rPr lang="en-GB" smtClean="0"/>
              <a:t>20/09/2026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16ACB1-94EE-4203-BB77-7B97462AC788}" type="slidenum">
              <a:rPr lang="en-GB" smtClean="0"/>
              <a:t>‹#›</a:t>
            </a:fld>
            <a:endParaRPr lang="en-GB"/>
          </a:p>
        </p:txBody>
      </p:sp>
    </p:spTree>
    <p:extLst>
      <p:ext uri="{BB962C8B-B14F-4D97-AF65-F5344CB8AC3E}">
        <p14:creationId xmlns:p14="http://schemas.microsoft.com/office/powerpoint/2010/main" val="2383942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GB"/>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275AA1E-7128-4419-940D-4AB17514ECAB}" type="datetimeFigureOut">
              <a:rPr lang="en-GB" smtClean="0"/>
              <a:t>20/09/2026</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A16ACB1-94EE-4203-BB77-7B97462AC788}" type="slidenum">
              <a:rPr lang="en-GB" smtClean="0"/>
              <a:t>‹#›</a:t>
            </a:fld>
            <a:endParaRPr lang="en-GB"/>
          </a:p>
        </p:txBody>
      </p:sp>
    </p:spTree>
    <p:extLst>
      <p:ext uri="{BB962C8B-B14F-4D97-AF65-F5344CB8AC3E}">
        <p14:creationId xmlns:p14="http://schemas.microsoft.com/office/powerpoint/2010/main" val="3709482251"/>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 id="2147483835" r:id="rId14"/>
    <p:sldLayoutId id="2147483836" r:id="rId15"/>
    <p:sldLayoutId id="2147483837" r:id="rId16"/>
    <p:sldLayoutId id="2147483838"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2.mp3"/><Relationship Id="rId7"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media3.mp3"/><Relationship Id="rId5" Type="http://schemas.microsoft.com/office/2007/relationships/media" Target="../media/media3.mp3"/><Relationship Id="rId4" Type="http://schemas.openxmlformats.org/officeDocument/2006/relationships/audio" Target="../media/media2.mp3"/></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5.mp3"/><Relationship Id="rId7"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audio" Target="../media/media6.mp3"/><Relationship Id="rId5" Type="http://schemas.microsoft.com/office/2007/relationships/media" Target="../media/media6.mp3"/><Relationship Id="rId4" Type="http://schemas.openxmlformats.org/officeDocument/2006/relationships/audio" Target="../media/media5.mp3"/></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8.mp3"/><Relationship Id="rId7" Type="http://schemas.openxmlformats.org/officeDocument/2006/relationships/slideLayout" Target="../slideLayouts/slideLayout2.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audio" Target="../media/media9.mp3"/><Relationship Id="rId5" Type="http://schemas.microsoft.com/office/2007/relationships/media" Target="../media/media9.mp3"/><Relationship Id="rId4" Type="http://schemas.openxmlformats.org/officeDocument/2006/relationships/audio" Target="../media/media8.mp3"/></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1.mp3"/><Relationship Id="rId7" Type="http://schemas.openxmlformats.org/officeDocument/2006/relationships/slideLayout" Target="../slideLayouts/slideLayout2.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audio" Target="../media/media12.mp3"/><Relationship Id="rId5" Type="http://schemas.microsoft.com/office/2007/relationships/media" Target="../media/media12.mp3"/><Relationship Id="rId4" Type="http://schemas.openxmlformats.org/officeDocument/2006/relationships/audio" Target="../media/media11.mp3"/></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4.mp3"/><Relationship Id="rId7" Type="http://schemas.openxmlformats.org/officeDocument/2006/relationships/slideLayout" Target="../slideLayouts/slideLayout2.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audio" Target="../media/media15.mp3"/><Relationship Id="rId5" Type="http://schemas.microsoft.com/office/2007/relationships/media" Target="../media/media15.mp3"/><Relationship Id="rId4" Type="http://schemas.openxmlformats.org/officeDocument/2006/relationships/audio" Target="../media/media14.mp3"/></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7.mp3"/><Relationship Id="rId7"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audio" Target="../media/media18.mp3"/><Relationship Id="rId5" Type="http://schemas.microsoft.com/office/2007/relationships/media" Target="../media/media18.mp3"/><Relationship Id="rId4" Type="http://schemas.openxmlformats.org/officeDocument/2006/relationships/audio" Target="../media/media17.mp3"/></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20.mp3"/><Relationship Id="rId7"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6" Type="http://schemas.openxmlformats.org/officeDocument/2006/relationships/audio" Target="../media/media21.mp3"/><Relationship Id="rId5" Type="http://schemas.microsoft.com/office/2007/relationships/media" Target="../media/media21.mp3"/><Relationship Id="rId4" Type="http://schemas.openxmlformats.org/officeDocument/2006/relationships/audio" Target="../media/media20.mp3"/></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23.mp3"/><Relationship Id="rId7"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6" Type="http://schemas.openxmlformats.org/officeDocument/2006/relationships/audio" Target="../media/media24.mp3"/><Relationship Id="rId5" Type="http://schemas.microsoft.com/office/2007/relationships/media" Target="../media/media24.mp3"/><Relationship Id="rId4" Type="http://schemas.openxmlformats.org/officeDocument/2006/relationships/audio" Target="../media/media23.mp3"/></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microsoft.com/office/2007/relationships/media" Target="../media/media26.mp3"/><Relationship Id="rId7" Type="http://schemas.openxmlformats.org/officeDocument/2006/relationships/slideLayout" Target="../slideLayouts/slideLayout2.xml"/><Relationship Id="rId2" Type="http://schemas.openxmlformats.org/officeDocument/2006/relationships/audio" Target="../media/media25.mp3"/><Relationship Id="rId1" Type="http://schemas.microsoft.com/office/2007/relationships/media" Target="../media/media25.mp3"/><Relationship Id="rId6" Type="http://schemas.openxmlformats.org/officeDocument/2006/relationships/audio" Target="../media/media27.mp3"/><Relationship Id="rId5" Type="http://schemas.microsoft.com/office/2007/relationships/media" Target="../media/media27.mp3"/><Relationship Id="rId4" Type="http://schemas.openxmlformats.org/officeDocument/2006/relationships/audio" Target="../media/media26.mp3"/><Relationship Id="rId9"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2.xml"/><Relationship Id="rId3" Type="http://schemas.microsoft.com/office/2007/relationships/media" Target="../media/media29.mp3"/><Relationship Id="rId7" Type="http://schemas.openxmlformats.org/officeDocument/2006/relationships/slideLayout" Target="../slideLayouts/slideLayout2.xml"/><Relationship Id="rId2" Type="http://schemas.openxmlformats.org/officeDocument/2006/relationships/audio" Target="../media/media28.mp3"/><Relationship Id="rId1" Type="http://schemas.microsoft.com/office/2007/relationships/media" Target="../media/media28.mp3"/><Relationship Id="rId6" Type="http://schemas.openxmlformats.org/officeDocument/2006/relationships/audio" Target="../media/media30.mp3"/><Relationship Id="rId5" Type="http://schemas.microsoft.com/office/2007/relationships/media" Target="../media/media30.mp3"/><Relationship Id="rId4" Type="http://schemas.openxmlformats.org/officeDocument/2006/relationships/audio" Target="../media/media29.mp3"/><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3.xml"/><Relationship Id="rId3" Type="http://schemas.microsoft.com/office/2007/relationships/media" Target="../media/media32.mp3"/><Relationship Id="rId7" Type="http://schemas.openxmlformats.org/officeDocument/2006/relationships/slideLayout" Target="../slideLayouts/slideLayout2.xml"/><Relationship Id="rId2" Type="http://schemas.openxmlformats.org/officeDocument/2006/relationships/audio" Target="../media/media31.mp3"/><Relationship Id="rId1" Type="http://schemas.microsoft.com/office/2007/relationships/media" Target="../media/media31.mp3"/><Relationship Id="rId6" Type="http://schemas.openxmlformats.org/officeDocument/2006/relationships/audio" Target="../media/media33.mp3"/><Relationship Id="rId5" Type="http://schemas.microsoft.com/office/2007/relationships/media" Target="../media/media33.mp3"/><Relationship Id="rId4" Type="http://schemas.openxmlformats.org/officeDocument/2006/relationships/audio" Target="../media/media32.mp3"/><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72330AA-E11E-458E-8798-12C7F77383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9" name="Freeform 7">
            <a:extLst>
              <a:ext uri="{FF2B5EF4-FFF2-40B4-BE49-F238E27FC236}">
                <a16:creationId xmlns:a16="http://schemas.microsoft.com/office/drawing/2014/main" id="{A6BDC1B0-0C91-4230-BFEB-9C8ED19B9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2449"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solidFill>
                <a:schemeClr val="bg1">
                  <a:alpha val="20000"/>
                </a:schemeClr>
              </a:solidFill>
            </a:endParaRPr>
          </a:p>
        </p:txBody>
      </p:sp>
      <p:sp useBgFill="1">
        <p:nvSpPr>
          <p:cNvPr id="26" name="Freeform: Shape 15">
            <a:extLst>
              <a:ext uri="{FF2B5EF4-FFF2-40B4-BE49-F238E27FC236}">
                <a16:creationId xmlns:a16="http://schemas.microsoft.com/office/drawing/2014/main" id="{68E0A26E-4EA8-4E6C-97A2-7B6C1C13F8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814824" y="480824"/>
            <a:ext cx="6858001" cy="5896352"/>
          </a:xfrm>
          <a:custGeom>
            <a:avLst/>
            <a:gdLst>
              <a:gd name="connsiteX0" fmla="*/ 6858001 w 6858001"/>
              <a:gd name="connsiteY0" fmla="*/ 1177 h 5896352"/>
              <a:gd name="connsiteX1" fmla="*/ 6858001 w 6858001"/>
              <a:gd name="connsiteY1" fmla="*/ 1344715 h 5896352"/>
              <a:gd name="connsiteX2" fmla="*/ 6858000 w 6858001"/>
              <a:gd name="connsiteY2" fmla="*/ 1344715 h 5896352"/>
              <a:gd name="connsiteX3" fmla="*/ 6858000 w 6858001"/>
              <a:gd name="connsiteY3" fmla="*/ 5896352 h 5896352"/>
              <a:gd name="connsiteX4" fmla="*/ 0 w 6858001"/>
              <a:gd name="connsiteY4" fmla="*/ 5896351 h 5896352"/>
              <a:gd name="connsiteX5" fmla="*/ 0 w 6858001"/>
              <a:gd name="connsiteY5" fmla="*/ 904459 h 5896352"/>
              <a:gd name="connsiteX6" fmla="*/ 1 w 6858001"/>
              <a:gd name="connsiteY6" fmla="*/ 904459 h 5896352"/>
              <a:gd name="connsiteX7" fmla="*/ 1 w 6858001"/>
              <a:gd name="connsiteY7" fmla="*/ 0 h 5896352"/>
              <a:gd name="connsiteX8" fmla="*/ 40463 w 6858001"/>
              <a:gd name="connsiteY8" fmla="*/ 5883 h 5896352"/>
              <a:gd name="connsiteX9" fmla="*/ 159107 w 6858001"/>
              <a:gd name="connsiteY9" fmla="*/ 23196 h 5896352"/>
              <a:gd name="connsiteX10" fmla="*/ 245518 w 6858001"/>
              <a:gd name="connsiteY10" fmla="*/ 35299 h 5896352"/>
              <a:gd name="connsiteX11" fmla="*/ 348388 w 6858001"/>
              <a:gd name="connsiteY11" fmla="*/ 48073 h 5896352"/>
              <a:gd name="connsiteX12" fmla="*/ 470460 w 6858001"/>
              <a:gd name="connsiteY12" fmla="*/ 63369 h 5896352"/>
              <a:gd name="connsiteX13" fmla="*/ 605563 w 6858001"/>
              <a:gd name="connsiteY13" fmla="*/ 79506 h 5896352"/>
              <a:gd name="connsiteX14" fmla="*/ 757810 w 6858001"/>
              <a:gd name="connsiteY14" fmla="*/ 96483 h 5896352"/>
              <a:gd name="connsiteX15" fmla="*/ 923774 w 6858001"/>
              <a:gd name="connsiteY15" fmla="*/ 114469 h 5896352"/>
              <a:gd name="connsiteX16" fmla="*/ 1104139 w 6858001"/>
              <a:gd name="connsiteY16" fmla="*/ 132454 h 5896352"/>
              <a:gd name="connsiteX17" fmla="*/ 1296163 w 6858001"/>
              <a:gd name="connsiteY17" fmla="*/ 150776 h 5896352"/>
              <a:gd name="connsiteX18" fmla="*/ 1503275 w 6858001"/>
              <a:gd name="connsiteY18" fmla="*/ 167753 h 5896352"/>
              <a:gd name="connsiteX19" fmla="*/ 1719988 w 6858001"/>
              <a:gd name="connsiteY19" fmla="*/ 184058 h 5896352"/>
              <a:gd name="connsiteX20" fmla="*/ 1949045 w 6858001"/>
              <a:gd name="connsiteY20" fmla="*/ 198849 h 5896352"/>
              <a:gd name="connsiteX21" fmla="*/ 2187703 w 6858001"/>
              <a:gd name="connsiteY21" fmla="*/ 212969 h 5896352"/>
              <a:gd name="connsiteX22" fmla="*/ 2436649 w 6858001"/>
              <a:gd name="connsiteY22" fmla="*/ 226248 h 5896352"/>
              <a:gd name="connsiteX23" fmla="*/ 2564208 w 6858001"/>
              <a:gd name="connsiteY23" fmla="*/ 230955 h 5896352"/>
              <a:gd name="connsiteX24" fmla="*/ 2694509 w 6858001"/>
              <a:gd name="connsiteY24" fmla="*/ 236165 h 5896352"/>
              <a:gd name="connsiteX25" fmla="*/ 2826868 w 6858001"/>
              <a:gd name="connsiteY25" fmla="*/ 241040 h 5896352"/>
              <a:gd name="connsiteX26" fmla="*/ 2959914 w 6858001"/>
              <a:gd name="connsiteY26" fmla="*/ 244234 h 5896352"/>
              <a:gd name="connsiteX27" fmla="*/ 3095702 w 6858001"/>
              <a:gd name="connsiteY27" fmla="*/ 247091 h 5896352"/>
              <a:gd name="connsiteX28" fmla="*/ 3232862 w 6858001"/>
              <a:gd name="connsiteY28" fmla="*/ 250117 h 5896352"/>
              <a:gd name="connsiteX29" fmla="*/ 3372765 w 6858001"/>
              <a:gd name="connsiteY29" fmla="*/ 252134 h 5896352"/>
              <a:gd name="connsiteX30" fmla="*/ 3514040 w 6858001"/>
              <a:gd name="connsiteY30" fmla="*/ 252134 h 5896352"/>
              <a:gd name="connsiteX31" fmla="*/ 3656686 w 6858001"/>
              <a:gd name="connsiteY31" fmla="*/ 253142 h 5896352"/>
              <a:gd name="connsiteX32" fmla="*/ 3800704 w 6858001"/>
              <a:gd name="connsiteY32" fmla="*/ 252134 h 5896352"/>
              <a:gd name="connsiteX33" fmla="*/ 3946780 w 6858001"/>
              <a:gd name="connsiteY33" fmla="*/ 250117 h 5896352"/>
              <a:gd name="connsiteX34" fmla="*/ 4092855 w 6858001"/>
              <a:gd name="connsiteY34" fmla="*/ 248268 h 5896352"/>
              <a:gd name="connsiteX35" fmla="*/ 4240988 w 6858001"/>
              <a:gd name="connsiteY35" fmla="*/ 244234 h 5896352"/>
              <a:gd name="connsiteX36" fmla="*/ 4390492 w 6858001"/>
              <a:gd name="connsiteY36" fmla="*/ 240032 h 5896352"/>
              <a:gd name="connsiteX37" fmla="*/ 4539997 w 6858001"/>
              <a:gd name="connsiteY37" fmla="*/ 235157 h 5896352"/>
              <a:gd name="connsiteX38" fmla="*/ 4690873 w 6858001"/>
              <a:gd name="connsiteY38" fmla="*/ 228266 h 5896352"/>
              <a:gd name="connsiteX39" fmla="*/ 4843120 w 6858001"/>
              <a:gd name="connsiteY39" fmla="*/ 220029 h 5896352"/>
              <a:gd name="connsiteX40" fmla="*/ 4996054 w 6858001"/>
              <a:gd name="connsiteY40" fmla="*/ 212129 h 5896352"/>
              <a:gd name="connsiteX41" fmla="*/ 5148987 w 6858001"/>
              <a:gd name="connsiteY41" fmla="*/ 202044 h 5896352"/>
              <a:gd name="connsiteX42" fmla="*/ 5303978 w 6858001"/>
              <a:gd name="connsiteY42" fmla="*/ 189941 h 5896352"/>
              <a:gd name="connsiteX43" fmla="*/ 5456911 w 6858001"/>
              <a:gd name="connsiteY43" fmla="*/ 177839 h 5896352"/>
              <a:gd name="connsiteX44" fmla="*/ 5612588 w 6858001"/>
              <a:gd name="connsiteY44" fmla="*/ 163887 h 5896352"/>
              <a:gd name="connsiteX45" fmla="*/ 5768950 w 6858001"/>
              <a:gd name="connsiteY45" fmla="*/ 148591 h 5896352"/>
              <a:gd name="connsiteX46" fmla="*/ 5923255 w 6858001"/>
              <a:gd name="connsiteY46" fmla="*/ 132455 h 5896352"/>
              <a:gd name="connsiteX47" fmla="*/ 6079618 w 6858001"/>
              <a:gd name="connsiteY47" fmla="*/ 113629 h 5896352"/>
              <a:gd name="connsiteX48" fmla="*/ 6235294 w 6858001"/>
              <a:gd name="connsiteY48" fmla="*/ 93458 h 5896352"/>
              <a:gd name="connsiteX49" fmla="*/ 6391657 w 6858001"/>
              <a:gd name="connsiteY49" fmla="*/ 73455 h 5896352"/>
              <a:gd name="connsiteX50" fmla="*/ 6547333 w 6858001"/>
              <a:gd name="connsiteY50" fmla="*/ 50091 h 5896352"/>
              <a:gd name="connsiteX51" fmla="*/ 6702324 w 6858001"/>
              <a:gd name="connsiteY51" fmla="*/ 26222 h 5896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5896352">
                <a:moveTo>
                  <a:pt x="6858001" y="1177"/>
                </a:moveTo>
                <a:lnTo>
                  <a:pt x="6858001" y="1344715"/>
                </a:lnTo>
                <a:lnTo>
                  <a:pt x="6858000" y="1344715"/>
                </a:lnTo>
                <a:lnTo>
                  <a:pt x="6858000" y="5896352"/>
                </a:lnTo>
                <a:lnTo>
                  <a:pt x="0" y="5896351"/>
                </a:lnTo>
                <a:lnTo>
                  <a:pt x="0" y="904459"/>
                </a:lnTo>
                <a:lnTo>
                  <a:pt x="1" y="904459"/>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8" y="241040"/>
                </a:lnTo>
                <a:lnTo>
                  <a:pt x="2959914" y="244234"/>
                </a:lnTo>
                <a:lnTo>
                  <a:pt x="3095702" y="247091"/>
                </a:lnTo>
                <a:lnTo>
                  <a:pt x="3232862" y="250117"/>
                </a:lnTo>
                <a:lnTo>
                  <a:pt x="3372765" y="252134"/>
                </a:lnTo>
                <a:lnTo>
                  <a:pt x="3514040" y="252134"/>
                </a:lnTo>
                <a:lnTo>
                  <a:pt x="3656686" y="253142"/>
                </a:lnTo>
                <a:lnTo>
                  <a:pt x="3800704" y="252134"/>
                </a:lnTo>
                <a:lnTo>
                  <a:pt x="3946780" y="250117"/>
                </a:lnTo>
                <a:lnTo>
                  <a:pt x="4092855"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txBody>
          <a:bodyPr/>
          <a:lstStyle/>
          <a:p>
            <a:endParaRPr lang="en-GB"/>
          </a:p>
        </p:txBody>
      </p:sp>
      <p:sp>
        <p:nvSpPr>
          <p:cNvPr id="27" name="Rectangle 26">
            <a:extLst>
              <a:ext uri="{FF2B5EF4-FFF2-40B4-BE49-F238E27FC236}">
                <a16:creationId xmlns:a16="http://schemas.microsoft.com/office/drawing/2014/main" id="{C1841CC0-B7A9-4828-B82F-9C6B433BDC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grpSp>
        <p:nvGrpSpPr>
          <p:cNvPr id="20" name="Group 19">
            <a:extLst>
              <a:ext uri="{FF2B5EF4-FFF2-40B4-BE49-F238E27FC236}">
                <a16:creationId xmlns:a16="http://schemas.microsoft.com/office/drawing/2014/main" id="{08E05919-D800-40FD-A3BD-4B9CC4078E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428412" cy="6858000"/>
            <a:chOff x="0" y="0"/>
            <a:chExt cx="11428412" cy="6858000"/>
          </a:xfrm>
        </p:grpSpPr>
        <p:pic>
          <p:nvPicPr>
            <p:cNvPr id="28" name="Picture 27">
              <a:extLst>
                <a:ext uri="{FF2B5EF4-FFF2-40B4-BE49-F238E27FC236}">
                  <a16:creationId xmlns:a16="http://schemas.microsoft.com/office/drawing/2014/main" id="{DE70C79C-8688-4786-8FCD-43A4B5D5B7D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2" name="Picture 21">
              <a:extLst>
                <a:ext uri="{FF2B5EF4-FFF2-40B4-BE49-F238E27FC236}">
                  <a16:creationId xmlns:a16="http://schemas.microsoft.com/office/drawing/2014/main" id="{9A6338A0-2BDA-4E79-A762-AAD8608C0C2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3" name="Oval 22">
              <a:extLst>
                <a:ext uri="{FF2B5EF4-FFF2-40B4-BE49-F238E27FC236}">
                  <a16:creationId xmlns:a16="http://schemas.microsoft.com/office/drawing/2014/main" id="{B685624D-3645-4129-9FF6-0C59DBF23B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tx2">
                    <a:alpha val="7000"/>
                    <a:lumMod val="60000"/>
                    <a:lumOff val="40000"/>
                  </a:schemeClr>
                </a:gs>
                <a:gs pos="69000">
                  <a:schemeClr val="tx2">
                    <a:alpha val="0"/>
                    <a:lumMod val="60000"/>
                    <a:lumOff val="40000"/>
                  </a:schemeClr>
                </a:gs>
                <a:gs pos="36000">
                  <a:schemeClr val="tx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24" name="Picture 23">
              <a:extLst>
                <a:ext uri="{FF2B5EF4-FFF2-40B4-BE49-F238E27FC236}">
                  <a16:creationId xmlns:a16="http://schemas.microsoft.com/office/drawing/2014/main" id="{03F24C1B-E4C1-43E7-84B3-DD476F38366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5" name="Picture 24">
              <a:extLst>
                <a:ext uri="{FF2B5EF4-FFF2-40B4-BE49-F238E27FC236}">
                  <a16:creationId xmlns:a16="http://schemas.microsoft.com/office/drawing/2014/main" id="{8725CE5D-088A-4522-9817-4B485D6E7F8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grpSp>
      <p:sp>
        <p:nvSpPr>
          <p:cNvPr id="2" name="Title 1">
            <a:extLst>
              <a:ext uri="{FF2B5EF4-FFF2-40B4-BE49-F238E27FC236}">
                <a16:creationId xmlns:a16="http://schemas.microsoft.com/office/drawing/2014/main" id="{7A3863BB-F937-552E-D3F1-21612D9AA91F}"/>
              </a:ext>
            </a:extLst>
          </p:cNvPr>
          <p:cNvSpPr>
            <a:spLocks noGrp="1"/>
          </p:cNvSpPr>
          <p:nvPr>
            <p:ph type="ctrTitle"/>
          </p:nvPr>
        </p:nvSpPr>
        <p:spPr>
          <a:xfrm>
            <a:off x="1154955" y="1447800"/>
            <a:ext cx="4752399" cy="3329581"/>
          </a:xfrm>
        </p:spPr>
        <p:txBody>
          <a:bodyPr>
            <a:normAutofit/>
          </a:bodyPr>
          <a:lstStyle/>
          <a:p>
            <a:pPr>
              <a:lnSpc>
                <a:spcPct val="90000"/>
              </a:lnSpc>
            </a:pPr>
            <a:r>
              <a:rPr lang="en-GB" dirty="0">
                <a:solidFill>
                  <a:srgbClr val="EBEBEB"/>
                </a:solidFill>
              </a:rPr>
              <a:t>Travelling Through Christmas</a:t>
            </a:r>
          </a:p>
        </p:txBody>
      </p:sp>
      <p:sp>
        <p:nvSpPr>
          <p:cNvPr id="3" name="Subtitle 2">
            <a:extLst>
              <a:ext uri="{FF2B5EF4-FFF2-40B4-BE49-F238E27FC236}">
                <a16:creationId xmlns:a16="http://schemas.microsoft.com/office/drawing/2014/main" id="{0ADEE4F5-FB9F-13F1-1B72-9E4710967730}"/>
              </a:ext>
            </a:extLst>
          </p:cNvPr>
          <p:cNvSpPr>
            <a:spLocks noGrp="1"/>
          </p:cNvSpPr>
          <p:nvPr>
            <p:ph type="subTitle" idx="1"/>
          </p:nvPr>
        </p:nvSpPr>
        <p:spPr>
          <a:xfrm>
            <a:off x="1154956" y="4777380"/>
            <a:ext cx="4752398" cy="861420"/>
          </a:xfrm>
        </p:spPr>
        <p:txBody>
          <a:bodyPr>
            <a:normAutofit/>
          </a:bodyPr>
          <a:lstStyle/>
          <a:p>
            <a:r>
              <a:rPr lang="en-GB">
                <a:solidFill>
                  <a:schemeClr val="tx2">
                    <a:lumMod val="40000"/>
                    <a:lumOff val="60000"/>
                  </a:schemeClr>
                </a:solidFill>
              </a:rPr>
              <a:t>Radleys choir</a:t>
            </a:r>
          </a:p>
        </p:txBody>
      </p:sp>
      <p:pic>
        <p:nvPicPr>
          <p:cNvPr id="12" name="Picture 11" descr="A family sitting in front of a christmas tree&#10;&#10;AI-generated content may be incorrect.">
            <a:extLst>
              <a:ext uri="{FF2B5EF4-FFF2-40B4-BE49-F238E27FC236}">
                <a16:creationId xmlns:a16="http://schemas.microsoft.com/office/drawing/2014/main" id="{A4483F1D-CEBF-38AA-1DE2-84874D7799F6}"/>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295648" y="176662"/>
            <a:ext cx="6010275" cy="6010275"/>
          </a:xfrm>
          <a:prstGeom prst="rect">
            <a:avLst/>
          </a:prstGeom>
        </p:spPr>
      </p:pic>
    </p:spTree>
    <p:extLst>
      <p:ext uri="{BB962C8B-B14F-4D97-AF65-F5344CB8AC3E}">
        <p14:creationId xmlns:p14="http://schemas.microsoft.com/office/powerpoint/2010/main" val="2371862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7CB0C0A4-C892-E669-C3E2-862A7DB8B139}"/>
              </a:ext>
            </a:extLst>
          </p:cNvPr>
          <p:cNvSpPr>
            <a:spLocks noGrp="1"/>
          </p:cNvSpPr>
          <p:nvPr>
            <p:ph type="title"/>
          </p:nvPr>
        </p:nvSpPr>
        <p:spPr>
          <a:xfrm>
            <a:off x="374572" y="616945"/>
            <a:ext cx="3801449" cy="4750649"/>
          </a:xfrm>
        </p:spPr>
        <p:txBody>
          <a:bodyPr>
            <a:normAutofit/>
          </a:bodyPr>
          <a:lstStyle/>
          <a:p>
            <a:pPr algn="r"/>
            <a:r>
              <a:rPr lang="en-GB" sz="4800" b="1" dirty="0">
                <a:solidFill>
                  <a:srgbClr val="FFFFFF"/>
                </a:solidFill>
              </a:rPr>
              <a:t>Programme order</a:t>
            </a:r>
          </a:p>
        </p:txBody>
      </p:sp>
      <p:sp>
        <p:nvSpPr>
          <p:cNvPr id="3" name="Content Placeholder 2">
            <a:extLst>
              <a:ext uri="{FF2B5EF4-FFF2-40B4-BE49-F238E27FC236}">
                <a16:creationId xmlns:a16="http://schemas.microsoft.com/office/drawing/2014/main" id="{528ABA2A-C382-E315-3C05-9B57313643C1}"/>
              </a:ext>
            </a:extLst>
          </p:cNvPr>
          <p:cNvSpPr>
            <a:spLocks noGrp="1"/>
          </p:cNvSpPr>
          <p:nvPr>
            <p:ph idx="1"/>
          </p:nvPr>
        </p:nvSpPr>
        <p:spPr>
          <a:xfrm>
            <a:off x="5204109" y="616945"/>
            <a:ext cx="6987890" cy="6125377"/>
          </a:xfrm>
        </p:spPr>
        <p:txBody>
          <a:bodyPr>
            <a:normAutofit/>
          </a:bodyPr>
          <a:lstStyle/>
          <a:p>
            <a:pPr marL="0" indent="0">
              <a:buNone/>
            </a:pPr>
            <a:r>
              <a:rPr lang="en-GB" b="1" u="sng" dirty="0"/>
              <a:t>Running Order</a:t>
            </a:r>
          </a:p>
          <a:p>
            <a:pPr marL="0" indent="0">
              <a:buNone/>
            </a:pPr>
            <a:endParaRPr lang="en-GB" sz="1000" dirty="0"/>
          </a:p>
          <a:p>
            <a:pPr marL="0" indent="0">
              <a:buNone/>
            </a:pPr>
            <a:r>
              <a:rPr lang="en-GB" dirty="0"/>
              <a:t>1. I Saw Three Ships</a:t>
            </a:r>
          </a:p>
          <a:p>
            <a:pPr marL="0" indent="0">
              <a:buNone/>
            </a:pPr>
            <a:r>
              <a:rPr lang="en-GB" dirty="0"/>
              <a:t>2. Deck The Hall</a:t>
            </a:r>
          </a:p>
          <a:p>
            <a:pPr marL="0" indent="0">
              <a:buNone/>
            </a:pPr>
            <a:r>
              <a:rPr lang="en-GB" dirty="0"/>
              <a:t>3. A Spaceman Came Travelling</a:t>
            </a:r>
          </a:p>
          <a:p>
            <a:pPr marL="0" indent="0">
              <a:buNone/>
            </a:pPr>
            <a:r>
              <a:rPr lang="en-GB" dirty="0"/>
              <a:t>4. Do They Know It’s Christmas Time (Feed The World)</a:t>
            </a:r>
          </a:p>
          <a:p>
            <a:pPr marL="0" indent="0">
              <a:buNone/>
            </a:pPr>
            <a:r>
              <a:rPr lang="en-GB" dirty="0"/>
              <a:t>5. God Rest Ye Merry Gentlemen</a:t>
            </a:r>
          </a:p>
          <a:p>
            <a:pPr marL="0" indent="0">
              <a:buNone/>
            </a:pPr>
            <a:r>
              <a:rPr lang="en-GB" dirty="0"/>
              <a:t>6. O Little Town of Bethlehem/Good King Wenceslas</a:t>
            </a:r>
          </a:p>
          <a:p>
            <a:pPr marL="0" indent="0">
              <a:buNone/>
            </a:pPr>
            <a:r>
              <a:rPr lang="en-GB" dirty="0"/>
              <a:t>7.Merry Christmas</a:t>
            </a:r>
          </a:p>
          <a:p>
            <a:pPr marL="0" indent="0">
              <a:buNone/>
            </a:pPr>
            <a:r>
              <a:rPr lang="en-GB" dirty="0"/>
              <a:t>8. Merry Christmas Everybody</a:t>
            </a:r>
          </a:p>
          <a:p>
            <a:pPr marL="0" indent="0">
              <a:buNone/>
            </a:pPr>
            <a:r>
              <a:rPr lang="en-GB" dirty="0"/>
              <a:t>9. Joy To The World</a:t>
            </a:r>
          </a:p>
          <a:p>
            <a:pPr marL="0" indent="0">
              <a:buNone/>
            </a:pPr>
            <a:r>
              <a:rPr lang="en-GB" dirty="0"/>
              <a:t>10. Hang Your Lights</a:t>
            </a:r>
          </a:p>
          <a:p>
            <a:pPr marL="0" indent="0">
              <a:buNone/>
            </a:pPr>
            <a:r>
              <a:rPr lang="en-GB" dirty="0"/>
              <a:t>11. Wonderful Christmastime</a:t>
            </a:r>
          </a:p>
        </p:txBody>
      </p:sp>
      <p:pic>
        <p:nvPicPr>
          <p:cNvPr id="5" name="Picture 4" descr="A group of kids singing in a christmas performance&#10;&#10;AI-generated content may be incorrect.">
            <a:extLst>
              <a:ext uri="{FF2B5EF4-FFF2-40B4-BE49-F238E27FC236}">
                <a16:creationId xmlns:a16="http://schemas.microsoft.com/office/drawing/2014/main" id="{5894C311-9DD6-15CB-C16B-9584DD6E70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608" y="2429721"/>
            <a:ext cx="3589908" cy="35899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49565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BC318-04E9-312A-E44C-B8D776149583}"/>
              </a:ext>
            </a:extLst>
          </p:cNvPr>
          <p:cNvSpPr>
            <a:spLocks noGrp="1"/>
          </p:cNvSpPr>
          <p:nvPr>
            <p:ph type="title"/>
          </p:nvPr>
        </p:nvSpPr>
        <p:spPr>
          <a:xfrm>
            <a:off x="128953" y="46318"/>
            <a:ext cx="9404723" cy="1400530"/>
          </a:xfrm>
        </p:spPr>
        <p:txBody>
          <a:bodyPr/>
          <a:lstStyle/>
          <a:p>
            <a:r>
              <a:rPr lang="en-GB" sz="4400" b="1" dirty="0"/>
              <a:t>I saw three ships</a:t>
            </a:r>
            <a:br>
              <a:rPr lang="en-GB" sz="4400" dirty="0"/>
            </a:br>
            <a:endParaRPr lang="en-GB" dirty="0"/>
          </a:p>
        </p:txBody>
      </p:sp>
      <p:sp>
        <p:nvSpPr>
          <p:cNvPr id="6" name="TextBox 5">
            <a:extLst>
              <a:ext uri="{FF2B5EF4-FFF2-40B4-BE49-F238E27FC236}">
                <a16:creationId xmlns:a16="http://schemas.microsoft.com/office/drawing/2014/main" id="{8982C02B-4E51-DBD5-921E-DB6BBE98D43F}"/>
              </a:ext>
            </a:extLst>
          </p:cNvPr>
          <p:cNvSpPr txBox="1"/>
          <p:nvPr/>
        </p:nvSpPr>
        <p:spPr>
          <a:xfrm>
            <a:off x="128952" y="746583"/>
            <a:ext cx="12063048" cy="15111829"/>
          </a:xfrm>
          <a:prstGeom prst="rect">
            <a:avLst/>
          </a:prstGeom>
          <a:noFill/>
        </p:spPr>
        <p:txBody>
          <a:bodyPr wrap="square" numCol="3" rtlCol="0">
            <a:spAutoFit/>
          </a:bodyPr>
          <a:lstStyle/>
          <a:p>
            <a:r>
              <a:rPr lang="en-GB" sz="1600" b="1" dirty="0"/>
              <a:t>Intro </a:t>
            </a:r>
            <a:r>
              <a:rPr lang="en-GB" sz="1600" dirty="0"/>
              <a:t>    					                 Christmas day in the morning </a:t>
            </a:r>
            <a:r>
              <a:rPr lang="en-GB" sz="1600" b="1" dirty="0"/>
              <a:t>(x3)</a:t>
            </a:r>
            <a:endParaRPr lang="en-GB" sz="1600" dirty="0"/>
          </a:p>
          <a:p>
            <a:r>
              <a:rPr lang="en-GB" sz="1600" b="1" dirty="0"/>
              <a:t> </a:t>
            </a:r>
            <a:endParaRPr lang="en-GB" sz="1600" dirty="0"/>
          </a:p>
          <a:p>
            <a:r>
              <a:rPr lang="en-GB" sz="1600" b="1" dirty="0"/>
              <a:t>Verse One</a:t>
            </a:r>
            <a:r>
              <a:rPr lang="en-GB" sz="1600" dirty="0"/>
              <a:t>    	</a:t>
            </a:r>
          </a:p>
          <a:p>
            <a:r>
              <a:rPr lang="en-GB" sz="1600" dirty="0"/>
              <a:t>I Saw three ships come sailing in                            </a:t>
            </a:r>
          </a:p>
          <a:p>
            <a:r>
              <a:rPr lang="en-GB" sz="1600" dirty="0"/>
              <a:t>on Christmas day, on Christmas day.                          </a:t>
            </a:r>
          </a:p>
          <a:p>
            <a:r>
              <a:rPr lang="en-GB" sz="1600" dirty="0"/>
              <a:t>I saw three ships come sailing in                          </a:t>
            </a:r>
          </a:p>
          <a:p>
            <a:r>
              <a:rPr lang="en-GB" sz="1600" dirty="0"/>
              <a:t>on Christmas day in the morning. </a:t>
            </a:r>
          </a:p>
          <a:p>
            <a:r>
              <a:rPr lang="en-GB" sz="1600" dirty="0"/>
              <a:t> </a:t>
            </a:r>
          </a:p>
          <a:p>
            <a:r>
              <a:rPr lang="en-GB" sz="1600" b="1" dirty="0"/>
              <a:t>Intro</a:t>
            </a:r>
            <a:r>
              <a:rPr lang="en-GB" sz="1600" dirty="0"/>
              <a:t>               	</a:t>
            </a:r>
          </a:p>
          <a:p>
            <a:r>
              <a:rPr lang="en-GB" sz="1600" dirty="0"/>
              <a:t> </a:t>
            </a:r>
          </a:p>
          <a:p>
            <a:r>
              <a:rPr lang="en-GB" sz="1600" b="1" dirty="0"/>
              <a:t>Verse Two</a:t>
            </a:r>
            <a:r>
              <a:rPr lang="en-GB" sz="1600" dirty="0"/>
              <a:t>    </a:t>
            </a:r>
          </a:p>
          <a:p>
            <a:r>
              <a:rPr lang="en-GB" sz="1600" dirty="0"/>
              <a:t>And what was in those ships all three                           </a:t>
            </a:r>
          </a:p>
          <a:p>
            <a:r>
              <a:rPr lang="en-GB" sz="1600" dirty="0"/>
              <a:t>On Christmas day, on Christmas day.                           </a:t>
            </a:r>
          </a:p>
          <a:p>
            <a:r>
              <a:rPr lang="en-GB" sz="1600" dirty="0"/>
              <a:t>And what was in those ships all three                           </a:t>
            </a:r>
          </a:p>
          <a:p>
            <a:r>
              <a:rPr lang="en-GB" sz="1600" dirty="0"/>
              <a:t>on Christmas day in the morning.</a:t>
            </a:r>
          </a:p>
          <a:p>
            <a:r>
              <a:rPr lang="en-GB" sz="1600" b="1" dirty="0"/>
              <a:t> </a:t>
            </a:r>
            <a:endParaRPr lang="en-GB" sz="1600" dirty="0"/>
          </a:p>
          <a:p>
            <a:r>
              <a:rPr lang="en-GB" sz="1600" b="1" dirty="0"/>
              <a:t>Intro</a:t>
            </a:r>
            <a:r>
              <a:rPr lang="en-GB" sz="1600" dirty="0"/>
              <a:t>                 	</a:t>
            </a:r>
          </a:p>
          <a:p>
            <a:r>
              <a:rPr lang="en-GB" sz="1600" dirty="0"/>
              <a:t> </a:t>
            </a:r>
          </a:p>
          <a:p>
            <a:r>
              <a:rPr lang="en-GB" sz="1600" b="1" dirty="0"/>
              <a:t>Verse Three </a:t>
            </a:r>
            <a:r>
              <a:rPr lang="en-GB" sz="1600" dirty="0"/>
              <a:t>   	</a:t>
            </a:r>
          </a:p>
          <a:p>
            <a:r>
              <a:rPr lang="en-GB" sz="1600" dirty="0"/>
              <a:t>Our saviour Christ and his lady,</a:t>
            </a:r>
          </a:p>
          <a:p>
            <a:r>
              <a:rPr lang="en-GB" sz="1600" dirty="0"/>
              <a:t>On Christmas day, on Christmas day.                             Our saviour Christ and his lady                                                                on Christmas day in the morning.</a:t>
            </a:r>
          </a:p>
          <a:p>
            <a:endParaRPr lang="en-GB" sz="1600" dirty="0"/>
          </a:p>
          <a:p>
            <a:endParaRPr lang="en-GB" sz="1600" dirty="0"/>
          </a:p>
          <a:p>
            <a:r>
              <a:rPr lang="en-GB" sz="1600" dirty="0"/>
              <a:t> </a:t>
            </a:r>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r>
              <a:rPr lang="en-GB" sz="1600" b="1" dirty="0"/>
              <a:t>Verse Four      	</a:t>
            </a:r>
            <a:endParaRPr lang="en-GB" sz="1600" dirty="0"/>
          </a:p>
          <a:p>
            <a:r>
              <a:rPr lang="en-GB" sz="1600" dirty="0"/>
              <a:t>Pray whither sailed those ships                 </a:t>
            </a:r>
          </a:p>
          <a:p>
            <a:r>
              <a:rPr lang="en-GB" sz="1600" dirty="0"/>
              <a:t>all three                    </a:t>
            </a:r>
          </a:p>
          <a:p>
            <a:r>
              <a:rPr lang="en-GB" sz="1600" dirty="0"/>
              <a:t>On Christmas day, on Christmas day.                            </a:t>
            </a:r>
          </a:p>
          <a:p>
            <a:r>
              <a:rPr lang="en-GB" sz="1600" dirty="0"/>
              <a:t>Pray whither sailed those ships </a:t>
            </a:r>
          </a:p>
          <a:p>
            <a:r>
              <a:rPr lang="en-GB" sz="1600" dirty="0"/>
              <a:t>all three,                            </a:t>
            </a:r>
          </a:p>
          <a:p>
            <a:r>
              <a:rPr lang="en-GB" sz="1600" dirty="0"/>
              <a:t>on Christmas day in the morning. </a:t>
            </a:r>
          </a:p>
          <a:p>
            <a:r>
              <a:rPr lang="en-GB" sz="1600" dirty="0"/>
              <a:t> </a:t>
            </a:r>
          </a:p>
          <a:p>
            <a:r>
              <a:rPr lang="en-GB" sz="1600" b="1" dirty="0"/>
              <a:t>Verse Five</a:t>
            </a:r>
            <a:r>
              <a:rPr lang="en-GB" sz="1600" dirty="0"/>
              <a:t>      	</a:t>
            </a:r>
          </a:p>
          <a:p>
            <a:r>
              <a:rPr lang="en-GB" sz="1600" dirty="0"/>
              <a:t>O they sailed into Bethlehem</a:t>
            </a:r>
          </a:p>
          <a:p>
            <a:r>
              <a:rPr lang="en-GB" sz="1600" dirty="0"/>
              <a:t>On Christmas day, on Christmas day.                               O they sailed in Bethlehem                                                          on Christmas day in the morning. </a:t>
            </a:r>
          </a:p>
          <a:p>
            <a:r>
              <a:rPr lang="en-GB" sz="1600" dirty="0"/>
              <a:t> </a:t>
            </a:r>
          </a:p>
          <a:p>
            <a:r>
              <a:rPr lang="en-GB" sz="1600" b="1" dirty="0"/>
              <a:t>Verse Six  </a:t>
            </a:r>
            <a:r>
              <a:rPr lang="en-GB" sz="1600" dirty="0"/>
              <a:t>         				                  And all the bells on earth shall ring      On Christmas day, on Christmas day                                                                                                    And all the bells on earth shall ring                                                                                                            on Christmas day in the morning.</a:t>
            </a:r>
          </a:p>
          <a:p>
            <a:r>
              <a:rPr lang="en-GB" sz="1600" b="1" dirty="0"/>
              <a:t> </a:t>
            </a:r>
            <a:endParaRPr lang="en-GB" sz="1600" dirty="0"/>
          </a:p>
          <a:p>
            <a:r>
              <a:rPr lang="en-GB" sz="1600" b="1" dirty="0"/>
              <a:t>Bridge               	                                                                      </a:t>
            </a:r>
            <a:r>
              <a:rPr lang="en-GB" sz="1600" dirty="0"/>
              <a:t>Christmas day in the morning</a:t>
            </a:r>
          </a:p>
          <a:p>
            <a:r>
              <a:rPr lang="en-GB" sz="1600" dirty="0"/>
              <a:t> </a:t>
            </a:r>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r>
              <a:rPr lang="en-GB" sz="1600" b="1" dirty="0"/>
              <a:t>Verse Seven</a:t>
            </a:r>
            <a:r>
              <a:rPr lang="en-GB" sz="1600" dirty="0"/>
              <a:t>    	</a:t>
            </a:r>
          </a:p>
          <a:p>
            <a:r>
              <a:rPr lang="en-GB" sz="1600" dirty="0"/>
              <a:t>And all the angels in </a:t>
            </a:r>
            <a:r>
              <a:rPr lang="en-GB" sz="1600" dirty="0" err="1"/>
              <a:t>heav’n</a:t>
            </a:r>
            <a:r>
              <a:rPr lang="en-GB" sz="1600" dirty="0"/>
              <a:t> shall sing                             </a:t>
            </a:r>
          </a:p>
          <a:p>
            <a:r>
              <a:rPr lang="en-GB" sz="1600" dirty="0"/>
              <a:t>On Christmas day, on Christmas day.                             </a:t>
            </a:r>
          </a:p>
          <a:p>
            <a:r>
              <a:rPr lang="en-GB" sz="1600" dirty="0"/>
              <a:t>And all the angels in </a:t>
            </a:r>
            <a:r>
              <a:rPr lang="en-GB" sz="1600" dirty="0" err="1"/>
              <a:t>heav’n</a:t>
            </a:r>
            <a:r>
              <a:rPr lang="en-GB" sz="1600" dirty="0"/>
              <a:t> shall sing                             </a:t>
            </a:r>
          </a:p>
          <a:p>
            <a:r>
              <a:rPr lang="en-GB" sz="1600" dirty="0"/>
              <a:t>on Christmas day in the morning. </a:t>
            </a:r>
          </a:p>
          <a:p>
            <a:r>
              <a:rPr lang="en-GB" sz="1600" dirty="0"/>
              <a:t> </a:t>
            </a:r>
          </a:p>
          <a:p>
            <a:r>
              <a:rPr lang="en-GB" sz="1600" b="1" dirty="0"/>
              <a:t>Verse Eight      	                                                                                                                                </a:t>
            </a:r>
            <a:r>
              <a:rPr lang="en-GB" sz="1600" dirty="0"/>
              <a:t>And all the souls on earth shall sing                                                        On Christmas day, on Christmas day                               And all the souls on earth shall sing                                                 on Christmas day in the morning. </a:t>
            </a:r>
          </a:p>
          <a:p>
            <a:r>
              <a:rPr lang="en-GB" sz="1600" dirty="0"/>
              <a:t> </a:t>
            </a:r>
          </a:p>
          <a:p>
            <a:r>
              <a:rPr lang="en-GB" sz="1600" b="1" dirty="0"/>
              <a:t>Bridge</a:t>
            </a:r>
            <a:r>
              <a:rPr lang="en-GB" sz="1600" dirty="0"/>
              <a:t>                                                     Christmas day in the morning.                         </a:t>
            </a:r>
          </a:p>
          <a:p>
            <a:r>
              <a:rPr lang="en-GB" sz="1600" dirty="0"/>
              <a:t>Christmas day in the morning</a:t>
            </a:r>
          </a:p>
          <a:p>
            <a:r>
              <a:rPr lang="en-GB" sz="1600" dirty="0">
                <a:solidFill>
                  <a:srgbClr val="FF0000"/>
                </a:solidFill>
              </a:rPr>
              <a:t>(repeat Bridge as needed)</a:t>
            </a:r>
          </a:p>
          <a:p>
            <a:r>
              <a:rPr lang="en-GB" sz="1600" dirty="0">
                <a:solidFill>
                  <a:srgbClr val="FF0000"/>
                </a:solidFill>
              </a:rPr>
              <a:t> </a:t>
            </a:r>
          </a:p>
          <a:p>
            <a:r>
              <a:rPr lang="en-GB" sz="1600" b="1" dirty="0"/>
              <a:t>Verse Nine</a:t>
            </a:r>
            <a:r>
              <a:rPr lang="en-GB" sz="1600" dirty="0"/>
              <a:t>      	</a:t>
            </a:r>
          </a:p>
          <a:p>
            <a:r>
              <a:rPr lang="en-GB" sz="1600" dirty="0"/>
              <a:t>Then let us all rejoice and sing</a:t>
            </a:r>
          </a:p>
          <a:p>
            <a:r>
              <a:rPr lang="en-GB" sz="1600" dirty="0"/>
              <a:t>On Christmas day, on Christmas day.                            Then let us all rejoice and sing                                                              on Christmas day in the morning. </a:t>
            </a:r>
          </a:p>
          <a:p>
            <a:r>
              <a:rPr lang="en-GB" sz="1600" dirty="0"/>
              <a:t> </a:t>
            </a:r>
          </a:p>
          <a:p>
            <a:r>
              <a:rPr lang="en-GB" sz="1600" b="1" dirty="0"/>
              <a:t>Outro</a:t>
            </a:r>
            <a:r>
              <a:rPr lang="en-GB" sz="1600" dirty="0"/>
              <a:t> Christmas day in the morning. </a:t>
            </a:r>
            <a:r>
              <a:rPr lang="en-GB" sz="1600" b="1" dirty="0"/>
              <a:t>(x3)</a:t>
            </a:r>
            <a:endParaRPr lang="en-GB" sz="1600" dirty="0"/>
          </a:p>
          <a:p>
            <a:endParaRPr lang="en-GB" sz="1600" dirty="0"/>
          </a:p>
        </p:txBody>
      </p:sp>
      <p:pic>
        <p:nvPicPr>
          <p:cNvPr id="8" name="i-saw-three-shipsex-full">
            <a:hlinkClick r:id="" action="ppaction://media"/>
            <a:extLst>
              <a:ext uri="{FF2B5EF4-FFF2-40B4-BE49-F238E27FC236}">
                <a16:creationId xmlns:a16="http://schemas.microsoft.com/office/drawing/2014/main" id="{5A17F0F9-041E-BC5A-9C69-D156FF41319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160476" y="275166"/>
            <a:ext cx="406400" cy="406400"/>
          </a:xfrm>
          <a:prstGeom prst="rect">
            <a:avLst/>
          </a:prstGeom>
        </p:spPr>
      </p:pic>
      <p:sp>
        <p:nvSpPr>
          <p:cNvPr id="13" name="TextBox 12">
            <a:extLst>
              <a:ext uri="{FF2B5EF4-FFF2-40B4-BE49-F238E27FC236}">
                <a16:creationId xmlns:a16="http://schemas.microsoft.com/office/drawing/2014/main" id="{E0AC8436-8D20-CE6F-3332-45A3128DB67B}"/>
              </a:ext>
            </a:extLst>
          </p:cNvPr>
          <p:cNvSpPr txBox="1"/>
          <p:nvPr/>
        </p:nvSpPr>
        <p:spPr>
          <a:xfrm>
            <a:off x="4791302" y="293700"/>
            <a:ext cx="1240223" cy="369332"/>
          </a:xfrm>
          <a:prstGeom prst="rect">
            <a:avLst/>
          </a:prstGeom>
          <a:noFill/>
        </p:spPr>
        <p:txBody>
          <a:bodyPr wrap="square" rtlCol="0">
            <a:spAutoFit/>
          </a:bodyPr>
          <a:lstStyle/>
          <a:p>
            <a:r>
              <a:rPr lang="en-GB" dirty="0"/>
              <a:t>Full Track</a:t>
            </a:r>
          </a:p>
        </p:txBody>
      </p:sp>
      <p:pic>
        <p:nvPicPr>
          <p:cNvPr id="18" name="i-saw-three-shipsex-green">
            <a:hlinkClick r:id="" action="ppaction://media"/>
            <a:extLst>
              <a:ext uri="{FF2B5EF4-FFF2-40B4-BE49-F238E27FC236}">
                <a16:creationId xmlns:a16="http://schemas.microsoft.com/office/drawing/2014/main" id="{C02B2DF0-F262-C02E-0CB2-21290ED46C43}"/>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248858" y="275166"/>
            <a:ext cx="406400" cy="406400"/>
          </a:xfrm>
          <a:prstGeom prst="rect">
            <a:avLst/>
          </a:prstGeom>
        </p:spPr>
      </p:pic>
      <p:sp>
        <p:nvSpPr>
          <p:cNvPr id="20" name="TextBox 19">
            <a:extLst>
              <a:ext uri="{FF2B5EF4-FFF2-40B4-BE49-F238E27FC236}">
                <a16:creationId xmlns:a16="http://schemas.microsoft.com/office/drawing/2014/main" id="{7E8CD4B6-C1DE-0F70-08CD-EB0D9E5420D2}"/>
              </a:ext>
            </a:extLst>
          </p:cNvPr>
          <p:cNvSpPr txBox="1"/>
          <p:nvPr/>
        </p:nvSpPr>
        <p:spPr>
          <a:xfrm>
            <a:off x="6740575" y="293700"/>
            <a:ext cx="1412825" cy="369332"/>
          </a:xfrm>
          <a:prstGeom prst="rect">
            <a:avLst/>
          </a:prstGeom>
          <a:noFill/>
        </p:spPr>
        <p:txBody>
          <a:bodyPr wrap="square" rtlCol="0">
            <a:spAutoFit/>
          </a:bodyPr>
          <a:lstStyle/>
          <a:p>
            <a:r>
              <a:rPr lang="en-GB" dirty="0"/>
              <a:t>Green part</a:t>
            </a:r>
          </a:p>
        </p:txBody>
      </p:sp>
      <p:sp>
        <p:nvSpPr>
          <p:cNvPr id="22" name="TextBox 21">
            <a:extLst>
              <a:ext uri="{FF2B5EF4-FFF2-40B4-BE49-F238E27FC236}">
                <a16:creationId xmlns:a16="http://schemas.microsoft.com/office/drawing/2014/main" id="{1662AE81-6002-8C0C-7BEC-027758764394}"/>
              </a:ext>
            </a:extLst>
          </p:cNvPr>
          <p:cNvSpPr txBox="1"/>
          <p:nvPr/>
        </p:nvSpPr>
        <p:spPr>
          <a:xfrm>
            <a:off x="8874993" y="275166"/>
            <a:ext cx="1412825" cy="369332"/>
          </a:xfrm>
          <a:prstGeom prst="rect">
            <a:avLst/>
          </a:prstGeom>
          <a:noFill/>
        </p:spPr>
        <p:txBody>
          <a:bodyPr wrap="square" rtlCol="0">
            <a:spAutoFit/>
          </a:bodyPr>
          <a:lstStyle/>
          <a:p>
            <a:r>
              <a:rPr lang="en-GB" dirty="0"/>
              <a:t>Piano part</a:t>
            </a:r>
          </a:p>
        </p:txBody>
      </p:sp>
      <p:pic>
        <p:nvPicPr>
          <p:cNvPr id="23" name="i-saw-three-shipsex-piano">
            <a:hlinkClick r:id="" action="ppaction://media"/>
            <a:extLst>
              <a:ext uri="{FF2B5EF4-FFF2-40B4-BE49-F238E27FC236}">
                <a16:creationId xmlns:a16="http://schemas.microsoft.com/office/drawing/2014/main" id="{550F01B4-992E-880F-037A-35E95450CEF1}"/>
              </a:ext>
            </a:extLst>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10304353" y="275166"/>
            <a:ext cx="406400" cy="406400"/>
          </a:xfrm>
          <a:prstGeom prst="rect">
            <a:avLst/>
          </a:prstGeom>
        </p:spPr>
      </p:pic>
    </p:spTree>
    <p:extLst>
      <p:ext uri="{BB962C8B-B14F-4D97-AF65-F5344CB8AC3E}">
        <p14:creationId xmlns:p14="http://schemas.microsoft.com/office/powerpoint/2010/main" val="1393933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766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47661" fill="hold"/>
                                        <p:tgtEl>
                                          <p:spTgt spid="18"/>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4766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8"/>
                </p:tgtEl>
              </p:cMediaNode>
            </p:audio>
            <p:audio>
              <p:cMediaNode vol="80000">
                <p:cTn id="16" fill="hold" display="0">
                  <p:stCondLst>
                    <p:cond delay="indefinite"/>
                  </p:stCondLst>
                  <p:endCondLst>
                    <p:cond evt="onStopAudio" delay="0">
                      <p:tgtEl>
                        <p:sldTgt/>
                      </p:tgtEl>
                    </p:cond>
                  </p:endCondLst>
                </p:cTn>
                <p:tgtEl>
                  <p:spTgt spid="18"/>
                </p:tgtEl>
              </p:cMediaNode>
            </p:audio>
            <p:audio>
              <p:cMediaNode vol="80000">
                <p:cTn id="17" fill="hold" display="0">
                  <p:stCondLst>
                    <p:cond delay="indefinite"/>
                  </p:stCondLst>
                  <p:endCondLst>
                    <p:cond evt="onStopAudio" delay="0">
                      <p:tgtEl>
                        <p:sldTgt/>
                      </p:tgtEl>
                    </p:cond>
                  </p:endCondLst>
                </p:cTn>
                <p:tgtEl>
                  <p:spTgt spid="2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321F3-39A3-CB6F-37A2-C0B8D9AC6F3D}"/>
              </a:ext>
            </a:extLst>
          </p:cNvPr>
          <p:cNvSpPr>
            <a:spLocks noGrp="1"/>
          </p:cNvSpPr>
          <p:nvPr>
            <p:ph type="title"/>
          </p:nvPr>
        </p:nvSpPr>
        <p:spPr>
          <a:xfrm>
            <a:off x="165253" y="144246"/>
            <a:ext cx="9404723" cy="1400530"/>
          </a:xfrm>
        </p:spPr>
        <p:txBody>
          <a:bodyPr/>
          <a:lstStyle/>
          <a:p>
            <a:r>
              <a:rPr lang="en-GB" b="1" dirty="0"/>
              <a:t>Deck the Halls</a:t>
            </a:r>
          </a:p>
        </p:txBody>
      </p:sp>
      <p:sp>
        <p:nvSpPr>
          <p:cNvPr id="10" name="TextBox 9">
            <a:extLst>
              <a:ext uri="{FF2B5EF4-FFF2-40B4-BE49-F238E27FC236}">
                <a16:creationId xmlns:a16="http://schemas.microsoft.com/office/drawing/2014/main" id="{E39470E3-C6E2-A6BE-9540-BDCE643B2EA8}"/>
              </a:ext>
            </a:extLst>
          </p:cNvPr>
          <p:cNvSpPr txBox="1"/>
          <p:nvPr/>
        </p:nvSpPr>
        <p:spPr>
          <a:xfrm>
            <a:off x="165252" y="1156436"/>
            <a:ext cx="12950979" cy="12676099"/>
          </a:xfrm>
          <a:prstGeom prst="rect">
            <a:avLst/>
          </a:prstGeom>
          <a:noFill/>
        </p:spPr>
        <p:txBody>
          <a:bodyPr wrap="square" numCol="3">
            <a:spAutoFit/>
          </a:bodyPr>
          <a:lstStyle/>
          <a:p>
            <a:pPr indent="-6350">
              <a:lnSpc>
                <a:spcPct val="100000"/>
              </a:lnSpc>
              <a:spcAft>
                <a:spcPts val="20"/>
              </a:spcAft>
              <a:buNone/>
            </a:pPr>
            <a:r>
              <a:rPr lang="en-GB" sz="1800" b="1" kern="100" dirty="0">
                <a:solidFill>
                  <a:schemeClr val="tx1"/>
                </a:solidFill>
                <a:effectLst/>
                <a:latin typeface="+mn-lt"/>
                <a:ea typeface="Calibri" panose="020F0502020204030204" pitchFamily="34" charset="0"/>
              </a:rPr>
              <a:t>Verse One          </a:t>
            </a:r>
            <a:endParaRPr lang="en-GB" sz="1800" kern="100" dirty="0">
              <a:solidFill>
                <a:schemeClr val="tx1"/>
              </a:solidFill>
              <a:effectLst/>
              <a:latin typeface="+mn-lt"/>
              <a:ea typeface="Calibri" panose="020F0502020204030204" pitchFamily="34" charset="0"/>
            </a:endParaRPr>
          </a:p>
          <a:p>
            <a:pPr indent="-6350">
              <a:lnSpc>
                <a:spcPct val="100000"/>
              </a:lnSpc>
              <a:spcAft>
                <a:spcPts val="20"/>
              </a:spcAft>
              <a:buNone/>
            </a:pPr>
            <a:r>
              <a:rPr lang="en-GB" sz="1800" kern="100" dirty="0">
                <a:solidFill>
                  <a:schemeClr val="tx1"/>
                </a:solidFill>
                <a:effectLst/>
                <a:latin typeface="+mn-lt"/>
                <a:ea typeface="Calibri" panose="020F0502020204030204" pitchFamily="34" charset="0"/>
              </a:rPr>
              <a:t>Deck the Hall with boughs of holly</a:t>
            </a:r>
          </a:p>
          <a:p>
            <a:pPr indent="-6350">
              <a:lnSpc>
                <a:spcPct val="100000"/>
              </a:lnSpc>
              <a:spcAft>
                <a:spcPts val="20"/>
              </a:spcAft>
              <a:buNone/>
            </a:pPr>
            <a:r>
              <a:rPr lang="en-GB" sz="1800" kern="100" dirty="0">
                <a:solidFill>
                  <a:schemeClr val="tx1"/>
                </a:solidFill>
                <a:effectLst/>
                <a:latin typeface="+mn-lt"/>
                <a:ea typeface="Calibri" panose="020F0502020204030204" pitchFamily="34" charset="0"/>
              </a:rPr>
              <a:t>Fa la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endParaRPr lang="en-GB" sz="1800" kern="100" dirty="0">
              <a:solidFill>
                <a:schemeClr val="tx1"/>
              </a:solidFill>
              <a:effectLst/>
              <a:latin typeface="+mn-lt"/>
              <a:ea typeface="Calibri" panose="020F0502020204030204" pitchFamily="34" charset="0"/>
            </a:endParaRPr>
          </a:p>
          <a:p>
            <a:pPr indent="-6350">
              <a:lnSpc>
                <a:spcPct val="100000"/>
              </a:lnSpc>
              <a:spcAft>
                <a:spcPts val="20"/>
              </a:spcAft>
              <a:buNone/>
            </a:pPr>
            <a:r>
              <a:rPr lang="en-GB" sz="1800" kern="100" dirty="0">
                <a:solidFill>
                  <a:schemeClr val="tx1"/>
                </a:solidFill>
                <a:effectLst/>
                <a:latin typeface="+mn-lt"/>
                <a:ea typeface="Calibri" panose="020F0502020204030204" pitchFamily="34" charset="0"/>
              </a:rPr>
              <a:t>Tis the season to be jolly </a:t>
            </a:r>
          </a:p>
          <a:p>
            <a:pPr indent="-6350">
              <a:lnSpc>
                <a:spcPct val="100000"/>
              </a:lnSpc>
              <a:spcAft>
                <a:spcPts val="20"/>
              </a:spcAft>
              <a:buNone/>
            </a:pPr>
            <a:r>
              <a:rPr lang="en-GB" sz="1800" kern="100" dirty="0">
                <a:solidFill>
                  <a:schemeClr val="tx1"/>
                </a:solidFill>
                <a:effectLst/>
                <a:latin typeface="+mn-lt"/>
                <a:ea typeface="Calibri" panose="020F0502020204030204" pitchFamily="34" charset="0"/>
              </a:rPr>
              <a:t>Fa la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endParaRPr lang="en-GB" sz="1800" kern="100" dirty="0">
              <a:solidFill>
                <a:schemeClr val="tx1"/>
              </a:solidFill>
              <a:effectLst/>
              <a:latin typeface="+mn-lt"/>
              <a:ea typeface="Calibri" panose="020F0502020204030204" pitchFamily="34" charset="0"/>
            </a:endParaRPr>
          </a:p>
          <a:p>
            <a:pPr>
              <a:lnSpc>
                <a:spcPct val="100000"/>
              </a:lnSpc>
              <a:spcAft>
                <a:spcPts val="20"/>
              </a:spcAft>
              <a:buNone/>
            </a:pPr>
            <a:r>
              <a:rPr lang="en-GB" sz="1800" kern="100" dirty="0">
                <a:solidFill>
                  <a:schemeClr val="tx1"/>
                </a:solidFill>
                <a:effectLst/>
                <a:latin typeface="+mn-lt"/>
                <a:ea typeface="Calibri" panose="020F0502020204030204" pitchFamily="34" charset="0"/>
              </a:rPr>
              <a:t>Don we now fa la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Troll the ancient yuletide carol                             fa la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p>
          <a:p>
            <a:pPr indent="-6350">
              <a:lnSpc>
                <a:spcPct val="100000"/>
              </a:lnSpc>
              <a:spcAft>
                <a:spcPts val="20"/>
              </a:spcAft>
              <a:buNone/>
            </a:pPr>
            <a:r>
              <a:rPr lang="en-GB" sz="1800" b="1" kern="100" dirty="0">
                <a:solidFill>
                  <a:schemeClr val="tx1"/>
                </a:solidFill>
                <a:effectLst/>
                <a:latin typeface="+mn-lt"/>
                <a:ea typeface="Calibri" panose="020F0502020204030204" pitchFamily="34" charset="0"/>
              </a:rPr>
              <a:t> </a:t>
            </a:r>
            <a:endParaRPr lang="en-GB" sz="1800" kern="100" dirty="0">
              <a:solidFill>
                <a:schemeClr val="tx1"/>
              </a:solidFill>
              <a:effectLst/>
              <a:latin typeface="+mn-lt"/>
              <a:ea typeface="Calibri" panose="020F0502020204030204" pitchFamily="34" charset="0"/>
            </a:endParaRPr>
          </a:p>
          <a:p>
            <a:pPr indent="-6350">
              <a:lnSpc>
                <a:spcPct val="100000"/>
              </a:lnSpc>
              <a:spcAft>
                <a:spcPts val="20"/>
              </a:spcAft>
              <a:buNone/>
            </a:pPr>
            <a:r>
              <a:rPr lang="en-GB" sz="1800" b="1" kern="100" dirty="0">
                <a:solidFill>
                  <a:schemeClr val="tx1"/>
                </a:solidFill>
                <a:effectLst/>
                <a:latin typeface="+mn-lt"/>
                <a:ea typeface="Calibri" panose="020F0502020204030204" pitchFamily="34" charset="0"/>
              </a:rPr>
              <a:t>Verse Two                                                         </a:t>
            </a:r>
            <a:r>
              <a:rPr lang="en-GB" sz="1800" kern="100" dirty="0">
                <a:solidFill>
                  <a:schemeClr val="tx1"/>
                </a:solidFill>
                <a:effectLst/>
                <a:latin typeface="+mn-lt"/>
                <a:ea typeface="Calibri" panose="020F0502020204030204" pitchFamily="34" charset="0"/>
              </a:rPr>
              <a:t>See the blazing Yule before us </a:t>
            </a:r>
          </a:p>
          <a:p>
            <a:pPr indent="-6350">
              <a:lnSpc>
                <a:spcPct val="100000"/>
              </a:lnSpc>
              <a:spcAft>
                <a:spcPts val="20"/>
              </a:spcAft>
              <a:buNone/>
            </a:pPr>
            <a:r>
              <a:rPr lang="en-GB" sz="1800" kern="100" dirty="0">
                <a:solidFill>
                  <a:schemeClr val="tx1"/>
                </a:solidFill>
                <a:effectLst/>
                <a:latin typeface="+mn-lt"/>
                <a:ea typeface="Calibri" panose="020F0502020204030204" pitchFamily="34" charset="0"/>
              </a:rPr>
              <a:t>fa la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p>
          <a:p>
            <a:pPr indent="-6350">
              <a:lnSpc>
                <a:spcPct val="100000"/>
              </a:lnSpc>
              <a:spcAft>
                <a:spcPts val="20"/>
              </a:spcAft>
              <a:buNone/>
            </a:pPr>
            <a:r>
              <a:rPr lang="en-GB" sz="1800" kern="100" dirty="0">
                <a:solidFill>
                  <a:schemeClr val="tx1"/>
                </a:solidFill>
                <a:effectLst/>
                <a:latin typeface="+mn-lt"/>
                <a:ea typeface="Calibri" panose="020F0502020204030204" pitchFamily="34" charset="0"/>
              </a:rPr>
              <a:t>Strike the harp and join the chorus.</a:t>
            </a:r>
          </a:p>
          <a:p>
            <a:pPr indent="-6350">
              <a:lnSpc>
                <a:spcPct val="100000"/>
              </a:lnSpc>
              <a:spcAft>
                <a:spcPts val="20"/>
              </a:spcAft>
              <a:buNone/>
            </a:pPr>
            <a:r>
              <a:rPr lang="en-GB" sz="1800" kern="100" dirty="0">
                <a:solidFill>
                  <a:schemeClr val="tx1"/>
                </a:solidFill>
                <a:effectLst/>
                <a:latin typeface="+mn-lt"/>
                <a:ea typeface="Calibri" panose="020F0502020204030204" pitchFamily="34" charset="0"/>
              </a:rPr>
              <a:t>Fa la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endParaRPr lang="en-GB" sz="1800" kern="100" dirty="0">
              <a:solidFill>
                <a:schemeClr val="tx1"/>
              </a:solidFill>
              <a:effectLst/>
              <a:latin typeface="+mn-lt"/>
              <a:ea typeface="Calibri" panose="020F0502020204030204" pitchFamily="34" charset="0"/>
            </a:endParaRPr>
          </a:p>
          <a:p>
            <a:pPr indent="-6350">
              <a:lnSpc>
                <a:spcPct val="100000"/>
              </a:lnSpc>
              <a:spcAft>
                <a:spcPts val="20"/>
              </a:spcAft>
              <a:buNone/>
            </a:pPr>
            <a:r>
              <a:rPr lang="en-GB" sz="1800" kern="100" dirty="0">
                <a:solidFill>
                  <a:schemeClr val="tx1"/>
                </a:solidFill>
                <a:effectLst/>
                <a:latin typeface="+mn-lt"/>
                <a:ea typeface="Calibri" panose="020F0502020204030204" pitchFamily="34" charset="0"/>
              </a:rPr>
              <a:t>Follow me fa la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While I tell of Yuletide treasure                             fa la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p>
          <a:p>
            <a:pPr indent="-6350">
              <a:lnSpc>
                <a:spcPct val="100000"/>
              </a:lnSpc>
              <a:spcAft>
                <a:spcPts val="20"/>
              </a:spcAft>
              <a:buNone/>
            </a:pPr>
            <a:r>
              <a:rPr lang="en-GB" sz="1800" b="1" kern="100" dirty="0">
                <a:solidFill>
                  <a:schemeClr val="tx1"/>
                </a:solidFill>
                <a:effectLst/>
                <a:latin typeface="+mn-lt"/>
                <a:ea typeface="Calibri" panose="020F0502020204030204" pitchFamily="34" charset="0"/>
              </a:rPr>
              <a:t> </a:t>
            </a:r>
            <a:endParaRPr lang="en-GB" sz="1800"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r>
              <a:rPr lang="en-GB" sz="1800" b="1" kern="100" dirty="0">
                <a:solidFill>
                  <a:schemeClr val="tx1"/>
                </a:solidFill>
                <a:effectLst/>
                <a:latin typeface="+mn-lt"/>
                <a:ea typeface="Calibri" panose="020F0502020204030204" pitchFamily="34" charset="0"/>
              </a:rPr>
              <a:t>Verse Three                                                     </a:t>
            </a:r>
            <a:r>
              <a:rPr lang="en-GB" sz="1800" kern="100" dirty="0">
                <a:solidFill>
                  <a:schemeClr val="tx1"/>
                </a:solidFill>
                <a:effectLst/>
                <a:latin typeface="+mn-lt"/>
                <a:ea typeface="Calibri" panose="020F0502020204030204" pitchFamily="34" charset="0"/>
              </a:rPr>
              <a:t>Deck the Hall with boughs of holly</a:t>
            </a:r>
          </a:p>
          <a:p>
            <a:pPr indent="-6350">
              <a:lnSpc>
                <a:spcPct val="100000"/>
              </a:lnSpc>
              <a:spcAft>
                <a:spcPts val="20"/>
              </a:spcAft>
              <a:buNone/>
            </a:pPr>
            <a:r>
              <a:rPr lang="en-GB" sz="1800" kern="100" dirty="0">
                <a:solidFill>
                  <a:schemeClr val="tx1"/>
                </a:solidFill>
                <a:effectLst/>
                <a:latin typeface="+mn-lt"/>
                <a:ea typeface="Calibri" panose="020F0502020204030204" pitchFamily="34" charset="0"/>
              </a:rPr>
              <a:t>Fa la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endParaRPr lang="en-GB" sz="1800" kern="100" dirty="0">
              <a:solidFill>
                <a:schemeClr val="tx1"/>
              </a:solidFill>
              <a:effectLst/>
              <a:latin typeface="+mn-lt"/>
              <a:ea typeface="Calibri" panose="020F0502020204030204" pitchFamily="34" charset="0"/>
            </a:endParaRPr>
          </a:p>
          <a:p>
            <a:pPr indent="-6350">
              <a:lnSpc>
                <a:spcPct val="100000"/>
              </a:lnSpc>
              <a:spcAft>
                <a:spcPts val="20"/>
              </a:spcAft>
              <a:buNone/>
            </a:pPr>
            <a:r>
              <a:rPr lang="en-GB" sz="1800" kern="100" dirty="0">
                <a:solidFill>
                  <a:schemeClr val="tx1"/>
                </a:solidFill>
                <a:effectLst/>
                <a:latin typeface="+mn-lt"/>
                <a:ea typeface="Calibri" panose="020F0502020204030204" pitchFamily="34" charset="0"/>
              </a:rPr>
              <a:t>Tis the season to be jolly </a:t>
            </a:r>
          </a:p>
          <a:p>
            <a:pPr indent="-6350">
              <a:lnSpc>
                <a:spcPct val="100000"/>
              </a:lnSpc>
              <a:spcAft>
                <a:spcPts val="20"/>
              </a:spcAft>
              <a:buNone/>
            </a:pPr>
            <a:r>
              <a:rPr lang="en-GB" sz="1800" kern="100" dirty="0">
                <a:solidFill>
                  <a:schemeClr val="tx1"/>
                </a:solidFill>
                <a:effectLst/>
                <a:latin typeface="+mn-lt"/>
                <a:ea typeface="Calibri" panose="020F0502020204030204" pitchFamily="34" charset="0"/>
              </a:rPr>
              <a:t>Fa la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endParaRPr lang="en-GB" sz="1800" kern="100" dirty="0">
              <a:solidFill>
                <a:schemeClr val="tx1"/>
              </a:solidFill>
              <a:effectLst/>
              <a:latin typeface="+mn-lt"/>
              <a:ea typeface="Calibri" panose="020F0502020204030204" pitchFamily="34" charset="0"/>
            </a:endParaRPr>
          </a:p>
          <a:p>
            <a:pPr>
              <a:lnSpc>
                <a:spcPct val="100000"/>
              </a:lnSpc>
              <a:spcAft>
                <a:spcPts val="20"/>
              </a:spcAft>
              <a:buNone/>
            </a:pPr>
            <a:r>
              <a:rPr lang="en-GB" sz="1800" kern="100" dirty="0">
                <a:solidFill>
                  <a:schemeClr val="tx1"/>
                </a:solidFill>
                <a:effectLst/>
                <a:latin typeface="+mn-lt"/>
                <a:ea typeface="Calibri" panose="020F0502020204030204" pitchFamily="34" charset="0"/>
              </a:rPr>
              <a:t>Don we now fa la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Troll the ancient yuletide carol                              fa la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p>
          <a:p>
            <a:pPr>
              <a:lnSpc>
                <a:spcPct val="100000"/>
              </a:lnSpc>
              <a:spcBef>
                <a:spcPts val="400"/>
              </a:spcBef>
              <a:spcAft>
                <a:spcPts val="80"/>
              </a:spcAft>
              <a:buNone/>
            </a:pPr>
            <a:r>
              <a:rPr lang="en-GB" sz="1800" b="1" kern="100" dirty="0">
                <a:solidFill>
                  <a:schemeClr val="tx1"/>
                </a:solidFill>
                <a:effectLst/>
                <a:latin typeface="+mn-lt"/>
                <a:ea typeface="Times New Roman" panose="02020603050405020304" pitchFamily="18" charset="0"/>
                <a:cs typeface="Times New Roman" panose="02020603050405020304" pitchFamily="18" charset="0"/>
              </a:rPr>
              <a:t> </a:t>
            </a:r>
          </a:p>
          <a:p>
            <a:pPr>
              <a:lnSpc>
                <a:spcPct val="100000"/>
              </a:lnSpc>
              <a:spcAft>
                <a:spcPts val="115"/>
              </a:spcAft>
              <a:buNone/>
            </a:pPr>
            <a:r>
              <a:rPr lang="en-GB" sz="1800" b="1" kern="100" dirty="0">
                <a:solidFill>
                  <a:schemeClr val="tx1"/>
                </a:solidFill>
                <a:effectLst/>
                <a:latin typeface="+mn-lt"/>
                <a:ea typeface="Times New Roman" panose="02020603050405020304" pitchFamily="18" charset="0"/>
                <a:cs typeface="Times New Roman" panose="02020603050405020304" pitchFamily="18" charset="0"/>
              </a:rPr>
              <a:t>Verse Four </a:t>
            </a:r>
            <a:endParaRPr lang="en-GB" sz="1800" kern="100" dirty="0">
              <a:solidFill>
                <a:schemeClr val="tx1"/>
              </a:solidFill>
              <a:effectLst/>
              <a:latin typeface="+mn-lt"/>
              <a:ea typeface="Calibri" panose="020F0502020204030204" pitchFamily="34" charset="0"/>
            </a:endParaRPr>
          </a:p>
          <a:p>
            <a:pPr>
              <a:lnSpc>
                <a:spcPct val="100000"/>
              </a:lnSpc>
              <a:spcAft>
                <a:spcPts val="115"/>
              </a:spcAft>
              <a:buNone/>
            </a:pPr>
            <a:r>
              <a:rPr lang="en-GB" sz="1800" kern="100" dirty="0">
                <a:solidFill>
                  <a:schemeClr val="tx1"/>
                </a:solidFill>
                <a:effectLst/>
                <a:latin typeface="+mn-lt"/>
                <a:ea typeface="Times New Roman" panose="02020603050405020304" pitchFamily="18" charset="0"/>
                <a:cs typeface="Times New Roman" panose="02020603050405020304" pitchFamily="18" charset="0"/>
              </a:rPr>
              <a:t>Ding Dong merrily on high </a:t>
            </a:r>
            <a:endParaRPr lang="en-GB" sz="1800" kern="100" dirty="0">
              <a:solidFill>
                <a:schemeClr val="tx1"/>
              </a:solidFill>
              <a:effectLst/>
              <a:latin typeface="+mn-lt"/>
              <a:ea typeface="Calibri" panose="020F0502020204030204" pitchFamily="34" charset="0"/>
            </a:endParaRPr>
          </a:p>
          <a:p>
            <a:pPr>
              <a:lnSpc>
                <a:spcPct val="100000"/>
              </a:lnSpc>
              <a:spcAft>
                <a:spcPts val="115"/>
              </a:spcAft>
              <a:buNone/>
            </a:pPr>
            <a:r>
              <a:rPr lang="en-GB" sz="1800" kern="100" dirty="0">
                <a:solidFill>
                  <a:schemeClr val="tx1"/>
                </a:solidFill>
                <a:effectLst/>
                <a:latin typeface="+mn-lt"/>
                <a:ea typeface="Times New Roman" panose="02020603050405020304" pitchFamily="18" charset="0"/>
                <a:cs typeface="Times New Roman" panose="02020603050405020304" pitchFamily="18" charset="0"/>
              </a:rPr>
              <a:t>in </a:t>
            </a:r>
            <a:r>
              <a:rPr lang="en-GB" sz="1800" kern="100" dirty="0" err="1">
                <a:solidFill>
                  <a:schemeClr val="tx1"/>
                </a:solidFill>
                <a:effectLst/>
                <a:latin typeface="+mn-lt"/>
                <a:ea typeface="Times New Roman" panose="02020603050405020304" pitchFamily="18" charset="0"/>
                <a:cs typeface="Times New Roman" panose="02020603050405020304" pitchFamily="18" charset="0"/>
              </a:rPr>
              <a:t>heav’n</a:t>
            </a:r>
            <a:r>
              <a:rPr lang="en-GB" sz="1800" kern="100" dirty="0">
                <a:solidFill>
                  <a:schemeClr val="tx1"/>
                </a:solidFill>
                <a:effectLst/>
                <a:latin typeface="+mn-lt"/>
                <a:ea typeface="Times New Roman" panose="02020603050405020304" pitchFamily="18" charset="0"/>
                <a:cs typeface="Times New Roman" panose="02020603050405020304" pitchFamily="18" charset="0"/>
              </a:rPr>
              <a:t> the bells are ringing. </a:t>
            </a:r>
            <a:endParaRPr lang="en-GB" sz="1800" kern="100" dirty="0">
              <a:solidFill>
                <a:schemeClr val="tx1"/>
              </a:solidFill>
              <a:effectLst/>
              <a:latin typeface="+mn-lt"/>
              <a:ea typeface="Calibri" panose="020F0502020204030204" pitchFamily="34" charset="0"/>
            </a:endParaRPr>
          </a:p>
          <a:p>
            <a:pPr>
              <a:lnSpc>
                <a:spcPct val="100000"/>
              </a:lnSpc>
              <a:spcAft>
                <a:spcPts val="115"/>
              </a:spcAft>
              <a:buNone/>
            </a:pPr>
            <a:r>
              <a:rPr lang="en-GB" sz="1800" kern="100" dirty="0">
                <a:solidFill>
                  <a:schemeClr val="tx1"/>
                </a:solidFill>
                <a:effectLst/>
                <a:latin typeface="+mn-lt"/>
                <a:ea typeface="Times New Roman" panose="02020603050405020304" pitchFamily="18" charset="0"/>
                <a:cs typeface="Times New Roman" panose="02020603050405020304" pitchFamily="18" charset="0"/>
              </a:rPr>
              <a:t>Ding Dong verily the sky </a:t>
            </a:r>
            <a:endParaRPr lang="en-GB" sz="1800" kern="100" dirty="0">
              <a:solidFill>
                <a:schemeClr val="tx1"/>
              </a:solidFill>
              <a:effectLst/>
              <a:latin typeface="+mn-lt"/>
              <a:ea typeface="Calibri" panose="020F0502020204030204" pitchFamily="34" charset="0"/>
            </a:endParaRPr>
          </a:p>
          <a:p>
            <a:pPr>
              <a:lnSpc>
                <a:spcPct val="100000"/>
              </a:lnSpc>
              <a:spcAft>
                <a:spcPts val="115"/>
              </a:spcAft>
              <a:buNone/>
            </a:pPr>
            <a:r>
              <a:rPr lang="en-GB" sz="1800" kern="100" dirty="0">
                <a:solidFill>
                  <a:schemeClr val="tx1"/>
                </a:solidFill>
                <a:effectLst/>
                <a:latin typeface="+mn-lt"/>
                <a:ea typeface="Times New Roman" panose="02020603050405020304" pitchFamily="18" charset="0"/>
                <a:cs typeface="Times New Roman" panose="02020603050405020304" pitchFamily="18" charset="0"/>
              </a:rPr>
              <a:t>is </a:t>
            </a:r>
            <a:r>
              <a:rPr lang="en-GB" sz="1800" kern="100" dirty="0" err="1">
                <a:solidFill>
                  <a:schemeClr val="tx1"/>
                </a:solidFill>
                <a:effectLst/>
                <a:latin typeface="+mn-lt"/>
                <a:ea typeface="Times New Roman" panose="02020603050405020304" pitchFamily="18" charset="0"/>
                <a:cs typeface="Times New Roman" panose="02020603050405020304" pitchFamily="18" charset="0"/>
              </a:rPr>
              <a:t>riv’n</a:t>
            </a:r>
            <a:r>
              <a:rPr lang="en-GB" sz="1800" kern="100" dirty="0">
                <a:solidFill>
                  <a:schemeClr val="tx1"/>
                </a:solidFill>
                <a:effectLst/>
                <a:latin typeface="+mn-lt"/>
                <a:ea typeface="Times New Roman" panose="02020603050405020304" pitchFamily="18" charset="0"/>
                <a:cs typeface="Times New Roman" panose="02020603050405020304" pitchFamily="18" charset="0"/>
              </a:rPr>
              <a:t> with angels singing. </a:t>
            </a:r>
            <a:endParaRPr lang="en-GB" sz="1800" kern="100" dirty="0">
              <a:solidFill>
                <a:schemeClr val="tx1"/>
              </a:solidFill>
              <a:effectLst/>
              <a:latin typeface="+mn-lt"/>
              <a:ea typeface="Calibri" panose="020F0502020204030204" pitchFamily="34" charset="0"/>
            </a:endParaRPr>
          </a:p>
          <a:p>
            <a:pPr>
              <a:lnSpc>
                <a:spcPct val="100000"/>
              </a:lnSpc>
              <a:spcAft>
                <a:spcPts val="115"/>
              </a:spcAft>
              <a:buNone/>
            </a:pPr>
            <a:r>
              <a:rPr lang="en-GB" sz="1800" kern="100" dirty="0">
                <a:solidFill>
                  <a:schemeClr val="tx1"/>
                </a:solidFill>
                <a:effectLst/>
                <a:latin typeface="+mn-lt"/>
                <a:ea typeface="Times New Roman" panose="02020603050405020304" pitchFamily="18" charset="0"/>
                <a:cs typeface="Times New Roman" panose="02020603050405020304" pitchFamily="18" charset="0"/>
              </a:rPr>
              <a:t>Gloria, Hosanna in excelsis. </a:t>
            </a:r>
            <a:endParaRPr lang="en-GB" sz="1800" kern="100" dirty="0">
              <a:solidFill>
                <a:schemeClr val="tx1"/>
              </a:solidFill>
              <a:effectLst/>
              <a:latin typeface="+mn-lt"/>
              <a:ea typeface="Calibri" panose="020F0502020204030204" pitchFamily="34" charset="0"/>
            </a:endParaRPr>
          </a:p>
          <a:p>
            <a:pPr>
              <a:lnSpc>
                <a:spcPct val="100000"/>
              </a:lnSpc>
              <a:spcAft>
                <a:spcPts val="115"/>
              </a:spcAft>
              <a:buNone/>
            </a:pPr>
            <a:r>
              <a:rPr lang="en-GB" sz="1800" kern="100" dirty="0">
                <a:solidFill>
                  <a:schemeClr val="tx1"/>
                </a:solidFill>
                <a:effectLst/>
                <a:latin typeface="+mn-lt"/>
                <a:ea typeface="Times New Roman" panose="02020603050405020304" pitchFamily="18" charset="0"/>
                <a:cs typeface="Times New Roman" panose="02020603050405020304" pitchFamily="18" charset="0"/>
              </a:rPr>
              <a:t>Gloria, Hosanna in excelsis.</a:t>
            </a:r>
            <a:r>
              <a:rPr lang="en-GB" sz="1800" b="1" kern="100" dirty="0">
                <a:solidFill>
                  <a:schemeClr val="tx1"/>
                </a:solidFill>
                <a:effectLst/>
                <a:latin typeface="+mn-lt"/>
                <a:ea typeface="Calibri" panose="020F0502020204030204" pitchFamily="34" charset="0"/>
              </a:rPr>
              <a:t> </a:t>
            </a:r>
            <a:endParaRPr lang="en-GB" sz="1800" kern="100" dirty="0">
              <a:solidFill>
                <a:schemeClr val="tx1"/>
              </a:solidFill>
              <a:effectLst/>
              <a:latin typeface="+mn-lt"/>
              <a:ea typeface="Calibri" panose="020F0502020204030204" pitchFamily="34" charset="0"/>
            </a:endParaRPr>
          </a:p>
          <a:p>
            <a:pPr marR="1869440" indent="-6350">
              <a:lnSpc>
                <a:spcPct val="100000"/>
              </a:lnSpc>
              <a:spcAft>
                <a:spcPts val="20"/>
              </a:spcAft>
              <a:buNone/>
            </a:pPr>
            <a:r>
              <a:rPr lang="en-GB" sz="1800" b="1" kern="100" dirty="0">
                <a:solidFill>
                  <a:schemeClr val="tx1"/>
                </a:solidFill>
                <a:effectLst/>
                <a:latin typeface="+mn-lt"/>
                <a:ea typeface="Calibri" panose="020F0502020204030204" pitchFamily="34" charset="0"/>
              </a:rPr>
              <a:t> </a:t>
            </a:r>
            <a:endParaRPr lang="en-GB" sz="1800"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r>
              <a:rPr lang="en-GB" sz="1800" b="1" kern="100" dirty="0">
                <a:solidFill>
                  <a:schemeClr val="tx1"/>
                </a:solidFill>
                <a:effectLst/>
                <a:latin typeface="+mn-lt"/>
                <a:ea typeface="Calibri" panose="020F0502020204030204" pitchFamily="34" charset="0"/>
              </a:rPr>
              <a:t>Verse Five              </a:t>
            </a:r>
            <a:endParaRPr lang="en-GB" sz="1800" kern="100" dirty="0">
              <a:solidFill>
                <a:schemeClr val="tx1"/>
              </a:solidFill>
              <a:effectLst/>
              <a:latin typeface="+mn-lt"/>
              <a:ea typeface="Calibri" panose="020F0502020204030204" pitchFamily="34" charset="0"/>
            </a:endParaRPr>
          </a:p>
          <a:p>
            <a:pPr indent="-6350">
              <a:lnSpc>
                <a:spcPct val="100000"/>
              </a:lnSpc>
              <a:spcAft>
                <a:spcPts val="20"/>
              </a:spcAft>
              <a:buNone/>
            </a:pPr>
            <a:r>
              <a:rPr lang="en-GB" sz="1800" kern="100" dirty="0">
                <a:solidFill>
                  <a:schemeClr val="tx1"/>
                </a:solidFill>
                <a:effectLst/>
                <a:latin typeface="+mn-lt"/>
                <a:ea typeface="Calibri" panose="020F0502020204030204" pitchFamily="34" charset="0"/>
              </a:rPr>
              <a:t>(REST)</a:t>
            </a:r>
          </a:p>
          <a:p>
            <a:pPr>
              <a:lnSpc>
                <a:spcPct val="100000"/>
              </a:lnSpc>
              <a:spcAft>
                <a:spcPts val="115"/>
              </a:spcAft>
              <a:buNone/>
            </a:pPr>
            <a:r>
              <a:rPr lang="en-GB" sz="1800" kern="100" dirty="0">
                <a:solidFill>
                  <a:schemeClr val="tx1"/>
                </a:solidFill>
                <a:effectLst/>
                <a:latin typeface="+mn-lt"/>
                <a:ea typeface="Calibri" panose="020F0502020204030204" pitchFamily="34" charset="0"/>
              </a:rPr>
              <a:t> </a:t>
            </a:r>
          </a:p>
          <a:p>
            <a:pPr indent="-6350">
              <a:lnSpc>
                <a:spcPct val="100000"/>
              </a:lnSpc>
              <a:spcAft>
                <a:spcPts val="20"/>
              </a:spcAft>
              <a:buNone/>
            </a:pPr>
            <a:r>
              <a:rPr lang="en-GB" sz="1800" b="1" kern="100" dirty="0">
                <a:solidFill>
                  <a:schemeClr val="tx1"/>
                </a:solidFill>
                <a:effectLst/>
                <a:latin typeface="+mn-lt"/>
                <a:ea typeface="Calibri" panose="020F0502020204030204" pitchFamily="34" charset="0"/>
              </a:rPr>
              <a:t>Verse Six                                                                </a:t>
            </a:r>
            <a:r>
              <a:rPr lang="en-GB" sz="1800" kern="100" dirty="0">
                <a:solidFill>
                  <a:schemeClr val="tx1"/>
                </a:solidFill>
                <a:effectLst/>
                <a:latin typeface="+mn-lt"/>
                <a:ea typeface="Calibri" panose="020F0502020204030204" pitchFamily="34" charset="0"/>
              </a:rPr>
              <a:t>Pray you dutifully prime                                your matin chime ye ringers,                                May you beautifully rhyme                                your evetime song ye singers                                Gloria, Gloria in excelsis.</a:t>
            </a:r>
          </a:p>
          <a:p>
            <a:pPr indent="-6350">
              <a:lnSpc>
                <a:spcPct val="100000"/>
              </a:lnSpc>
              <a:spcAft>
                <a:spcPts val="20"/>
              </a:spcAft>
              <a:buNone/>
            </a:pPr>
            <a:r>
              <a:rPr lang="en-GB" sz="1800" kern="100" dirty="0">
                <a:solidFill>
                  <a:schemeClr val="tx1"/>
                </a:solidFill>
                <a:effectLst/>
                <a:latin typeface="+mn-lt"/>
                <a:ea typeface="Calibri" panose="020F0502020204030204" pitchFamily="34" charset="0"/>
              </a:rPr>
              <a:t>Gloria, Gloria in excelsis.                               Gloria, Gloria in excelsis. </a:t>
            </a:r>
          </a:p>
          <a:p>
            <a:pPr indent="-6350">
              <a:lnSpc>
                <a:spcPct val="100000"/>
              </a:lnSpc>
              <a:spcAft>
                <a:spcPts val="20"/>
              </a:spcAft>
              <a:buNone/>
            </a:pPr>
            <a:r>
              <a:rPr lang="en-GB" sz="1800" kern="100" dirty="0">
                <a:solidFill>
                  <a:schemeClr val="tx1"/>
                </a:solidFill>
                <a:effectLst/>
                <a:latin typeface="+mn-lt"/>
                <a:ea typeface="Calibri" panose="020F0502020204030204" pitchFamily="34" charset="0"/>
              </a:rPr>
              <a:t>Gloria, Gloria in excelsis.</a:t>
            </a:r>
            <a:endParaRPr lang="en-GB" sz="1100" kern="100" dirty="0">
              <a:solidFill>
                <a:srgbClr val="000000"/>
              </a:solidFill>
              <a:effectLst/>
              <a:latin typeface="Calibri" panose="020F0502020204030204" pitchFamily="34" charset="0"/>
              <a:ea typeface="Calibri" panose="020F0502020204030204" pitchFamily="34" charset="0"/>
            </a:endParaRPr>
          </a:p>
        </p:txBody>
      </p:sp>
      <p:sp>
        <p:nvSpPr>
          <p:cNvPr id="13" name="TextBox 12">
            <a:extLst>
              <a:ext uri="{FF2B5EF4-FFF2-40B4-BE49-F238E27FC236}">
                <a16:creationId xmlns:a16="http://schemas.microsoft.com/office/drawing/2014/main" id="{12F08AAA-286A-E15A-F83C-48DB645CD6B2}"/>
              </a:ext>
            </a:extLst>
          </p:cNvPr>
          <p:cNvSpPr txBox="1"/>
          <p:nvPr/>
        </p:nvSpPr>
        <p:spPr>
          <a:xfrm>
            <a:off x="4486502" y="293700"/>
            <a:ext cx="1240223" cy="369332"/>
          </a:xfrm>
          <a:prstGeom prst="rect">
            <a:avLst/>
          </a:prstGeom>
          <a:noFill/>
        </p:spPr>
        <p:txBody>
          <a:bodyPr wrap="square" rtlCol="0">
            <a:spAutoFit/>
          </a:bodyPr>
          <a:lstStyle/>
          <a:p>
            <a:r>
              <a:rPr lang="en-GB" dirty="0"/>
              <a:t>Full Track</a:t>
            </a:r>
          </a:p>
        </p:txBody>
      </p:sp>
      <p:sp>
        <p:nvSpPr>
          <p:cNvPr id="15" name="TextBox 14">
            <a:extLst>
              <a:ext uri="{FF2B5EF4-FFF2-40B4-BE49-F238E27FC236}">
                <a16:creationId xmlns:a16="http://schemas.microsoft.com/office/drawing/2014/main" id="{7D9673F5-5CBF-2DC6-70BD-FB7C8B389520}"/>
              </a:ext>
            </a:extLst>
          </p:cNvPr>
          <p:cNvSpPr txBox="1"/>
          <p:nvPr/>
        </p:nvSpPr>
        <p:spPr>
          <a:xfrm>
            <a:off x="6455439" y="293700"/>
            <a:ext cx="1412825" cy="369332"/>
          </a:xfrm>
          <a:prstGeom prst="rect">
            <a:avLst/>
          </a:prstGeom>
          <a:noFill/>
        </p:spPr>
        <p:txBody>
          <a:bodyPr wrap="square" rtlCol="0">
            <a:spAutoFit/>
          </a:bodyPr>
          <a:lstStyle/>
          <a:p>
            <a:r>
              <a:rPr lang="en-GB" dirty="0"/>
              <a:t>Green part</a:t>
            </a:r>
          </a:p>
        </p:txBody>
      </p:sp>
      <p:sp>
        <p:nvSpPr>
          <p:cNvPr id="17" name="TextBox 16">
            <a:extLst>
              <a:ext uri="{FF2B5EF4-FFF2-40B4-BE49-F238E27FC236}">
                <a16:creationId xmlns:a16="http://schemas.microsoft.com/office/drawing/2014/main" id="{316ADA7E-07AC-6475-ABBD-0B92EA524432}"/>
              </a:ext>
            </a:extLst>
          </p:cNvPr>
          <p:cNvSpPr txBox="1"/>
          <p:nvPr/>
        </p:nvSpPr>
        <p:spPr>
          <a:xfrm>
            <a:off x="8491535" y="275166"/>
            <a:ext cx="1412825" cy="369332"/>
          </a:xfrm>
          <a:prstGeom prst="rect">
            <a:avLst/>
          </a:prstGeom>
          <a:noFill/>
        </p:spPr>
        <p:txBody>
          <a:bodyPr wrap="square" rtlCol="0">
            <a:spAutoFit/>
          </a:bodyPr>
          <a:lstStyle/>
          <a:p>
            <a:r>
              <a:rPr lang="en-GB" dirty="0"/>
              <a:t>Piano part</a:t>
            </a:r>
          </a:p>
        </p:txBody>
      </p:sp>
      <p:pic>
        <p:nvPicPr>
          <p:cNvPr id="18" name="deck-the-hall-full">
            <a:hlinkClick r:id="" action="ppaction://media"/>
            <a:extLst>
              <a:ext uri="{FF2B5EF4-FFF2-40B4-BE49-F238E27FC236}">
                <a16:creationId xmlns:a16="http://schemas.microsoft.com/office/drawing/2014/main" id="{C0ED626B-7317-323D-F6F7-5F971A927B9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726725" y="300134"/>
            <a:ext cx="406400" cy="406400"/>
          </a:xfrm>
          <a:prstGeom prst="rect">
            <a:avLst/>
          </a:prstGeom>
        </p:spPr>
      </p:pic>
      <p:pic>
        <p:nvPicPr>
          <p:cNvPr id="19" name="deck-the-hall-green">
            <a:hlinkClick r:id="" action="ppaction://media"/>
            <a:extLst>
              <a:ext uri="{FF2B5EF4-FFF2-40B4-BE49-F238E27FC236}">
                <a16:creationId xmlns:a16="http://schemas.microsoft.com/office/drawing/2014/main" id="{7FE5E6FA-D5DF-5058-6C7A-3D7BB0945CC9}"/>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7964991" y="300134"/>
            <a:ext cx="406400" cy="406400"/>
          </a:xfrm>
          <a:prstGeom prst="rect">
            <a:avLst/>
          </a:prstGeom>
        </p:spPr>
      </p:pic>
      <p:pic>
        <p:nvPicPr>
          <p:cNvPr id="20" name="deck-the-hall-piano">
            <a:hlinkClick r:id="" action="ppaction://media"/>
            <a:extLst>
              <a:ext uri="{FF2B5EF4-FFF2-40B4-BE49-F238E27FC236}">
                <a16:creationId xmlns:a16="http://schemas.microsoft.com/office/drawing/2014/main" id="{92BB964D-A674-E397-16BD-FD318C1B16F1}"/>
              </a:ext>
            </a:extLst>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9867716" y="293700"/>
            <a:ext cx="406400" cy="406400"/>
          </a:xfrm>
          <a:prstGeom prst="rect">
            <a:avLst/>
          </a:prstGeom>
        </p:spPr>
      </p:pic>
    </p:spTree>
    <p:extLst>
      <p:ext uri="{BB962C8B-B14F-4D97-AF65-F5344CB8AC3E}">
        <p14:creationId xmlns:p14="http://schemas.microsoft.com/office/powerpoint/2010/main" val="254196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3993"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33993" fill="hold"/>
                                        <p:tgtEl>
                                          <p:spTgt spid="19"/>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33993"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18"/>
                </p:tgtEl>
              </p:cMediaNode>
            </p:audio>
            <p:audio>
              <p:cMediaNode vol="80000">
                <p:cTn id="16" fill="hold" display="0">
                  <p:stCondLst>
                    <p:cond delay="indefinite"/>
                  </p:stCondLst>
                  <p:endCondLst>
                    <p:cond evt="onStopAudio" delay="0">
                      <p:tgtEl>
                        <p:sldTgt/>
                      </p:tgtEl>
                    </p:cond>
                  </p:endCondLst>
                </p:cTn>
                <p:tgtEl>
                  <p:spTgt spid="19"/>
                </p:tgtEl>
              </p:cMediaNode>
            </p:audio>
            <p:audio>
              <p:cMediaNode vol="80000">
                <p:cTn id="17" fill="hold" display="0">
                  <p:stCondLst>
                    <p:cond delay="indefinite"/>
                  </p:stCondLst>
                  <p:endCondLst>
                    <p:cond evt="onStopAudio" delay="0">
                      <p:tgtEl>
                        <p:sldTgt/>
                      </p:tgtEl>
                    </p:cond>
                  </p:endCondLst>
                </p:cTn>
                <p:tgtEl>
                  <p:spTgt spid="2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4DBA1-B976-4898-D4CD-4FF5B23B74A4}"/>
              </a:ext>
            </a:extLst>
          </p:cNvPr>
          <p:cNvSpPr>
            <a:spLocks noGrp="1"/>
          </p:cNvSpPr>
          <p:nvPr>
            <p:ph type="title"/>
          </p:nvPr>
        </p:nvSpPr>
        <p:spPr>
          <a:xfrm>
            <a:off x="73579" y="200521"/>
            <a:ext cx="9404723" cy="1400530"/>
          </a:xfrm>
        </p:spPr>
        <p:txBody>
          <a:bodyPr/>
          <a:lstStyle/>
          <a:p>
            <a:r>
              <a:rPr lang="en-GB" sz="3600" b="1" dirty="0"/>
              <a:t>A Spaceman Came Travelling</a:t>
            </a:r>
          </a:p>
        </p:txBody>
      </p:sp>
      <p:sp>
        <p:nvSpPr>
          <p:cNvPr id="14" name="TextBox 13">
            <a:extLst>
              <a:ext uri="{FF2B5EF4-FFF2-40B4-BE49-F238E27FC236}">
                <a16:creationId xmlns:a16="http://schemas.microsoft.com/office/drawing/2014/main" id="{8E93B413-0F90-B376-10A9-54D92DF74B3B}"/>
              </a:ext>
            </a:extLst>
          </p:cNvPr>
          <p:cNvSpPr txBox="1"/>
          <p:nvPr/>
        </p:nvSpPr>
        <p:spPr>
          <a:xfrm>
            <a:off x="7221676" y="311554"/>
            <a:ext cx="1240223" cy="369332"/>
          </a:xfrm>
          <a:prstGeom prst="rect">
            <a:avLst/>
          </a:prstGeom>
          <a:noFill/>
        </p:spPr>
        <p:txBody>
          <a:bodyPr wrap="square" rtlCol="0">
            <a:spAutoFit/>
          </a:bodyPr>
          <a:lstStyle/>
          <a:p>
            <a:r>
              <a:rPr lang="en-GB" dirty="0"/>
              <a:t>Full Track</a:t>
            </a:r>
          </a:p>
        </p:txBody>
      </p:sp>
      <p:sp>
        <p:nvSpPr>
          <p:cNvPr id="16" name="TextBox 15">
            <a:extLst>
              <a:ext uri="{FF2B5EF4-FFF2-40B4-BE49-F238E27FC236}">
                <a16:creationId xmlns:a16="http://schemas.microsoft.com/office/drawing/2014/main" id="{3E19BE82-965A-F153-E0C7-765498C58261}"/>
              </a:ext>
            </a:extLst>
          </p:cNvPr>
          <p:cNvSpPr txBox="1"/>
          <p:nvPr/>
        </p:nvSpPr>
        <p:spPr>
          <a:xfrm>
            <a:off x="8679124" y="311554"/>
            <a:ext cx="1412825" cy="369332"/>
          </a:xfrm>
          <a:prstGeom prst="rect">
            <a:avLst/>
          </a:prstGeom>
          <a:noFill/>
        </p:spPr>
        <p:txBody>
          <a:bodyPr wrap="square" rtlCol="0">
            <a:spAutoFit/>
          </a:bodyPr>
          <a:lstStyle/>
          <a:p>
            <a:r>
              <a:rPr lang="en-GB" dirty="0"/>
              <a:t>Green part</a:t>
            </a:r>
          </a:p>
        </p:txBody>
      </p:sp>
      <p:sp>
        <p:nvSpPr>
          <p:cNvPr id="18" name="TextBox 17">
            <a:extLst>
              <a:ext uri="{FF2B5EF4-FFF2-40B4-BE49-F238E27FC236}">
                <a16:creationId xmlns:a16="http://schemas.microsoft.com/office/drawing/2014/main" id="{34C34658-5AC6-04EE-927B-77EE879844B5}"/>
              </a:ext>
            </a:extLst>
          </p:cNvPr>
          <p:cNvSpPr txBox="1"/>
          <p:nvPr/>
        </p:nvSpPr>
        <p:spPr>
          <a:xfrm>
            <a:off x="10192516" y="311554"/>
            <a:ext cx="1412825" cy="369332"/>
          </a:xfrm>
          <a:prstGeom prst="rect">
            <a:avLst/>
          </a:prstGeom>
          <a:noFill/>
        </p:spPr>
        <p:txBody>
          <a:bodyPr wrap="square" rtlCol="0">
            <a:spAutoFit/>
          </a:bodyPr>
          <a:lstStyle/>
          <a:p>
            <a:r>
              <a:rPr lang="en-GB" dirty="0"/>
              <a:t>Piano part</a:t>
            </a:r>
          </a:p>
        </p:txBody>
      </p:sp>
      <p:sp>
        <p:nvSpPr>
          <p:cNvPr id="20" name="TextBox 19">
            <a:extLst>
              <a:ext uri="{FF2B5EF4-FFF2-40B4-BE49-F238E27FC236}">
                <a16:creationId xmlns:a16="http://schemas.microsoft.com/office/drawing/2014/main" id="{3A4DB55E-8ADC-1B6F-C1C3-24A8EF165421}"/>
              </a:ext>
            </a:extLst>
          </p:cNvPr>
          <p:cNvSpPr txBox="1"/>
          <p:nvPr/>
        </p:nvSpPr>
        <p:spPr>
          <a:xfrm>
            <a:off x="172328" y="1161254"/>
            <a:ext cx="11847344" cy="11130098"/>
          </a:xfrm>
          <a:prstGeom prst="rect">
            <a:avLst/>
          </a:prstGeom>
          <a:noFill/>
        </p:spPr>
        <p:txBody>
          <a:bodyPr wrap="square" numCol="3">
            <a:spAutoFit/>
          </a:bodyPr>
          <a:lstStyle/>
          <a:p>
            <a:pPr indent="-6350">
              <a:lnSpc>
                <a:spcPct val="100000"/>
              </a:lnSpc>
              <a:spcAft>
                <a:spcPts val="40"/>
              </a:spcAft>
              <a:buNone/>
            </a:pPr>
            <a:r>
              <a:rPr lang="en-GB" sz="1800" b="1" kern="100" dirty="0">
                <a:solidFill>
                  <a:schemeClr val="tx1"/>
                </a:solidFill>
                <a:effectLst/>
                <a:latin typeface="+mn-lt"/>
                <a:ea typeface="Calibri" panose="020F0502020204030204" pitchFamily="34" charset="0"/>
              </a:rPr>
              <a:t>Verse One </a:t>
            </a:r>
            <a:r>
              <a:rPr lang="en-GB" sz="1800" kern="100" dirty="0">
                <a:solidFill>
                  <a:schemeClr val="tx1"/>
                </a:solidFill>
                <a:effectLst/>
                <a:latin typeface="+mn-lt"/>
                <a:ea typeface="Calibri" panose="020F0502020204030204" pitchFamily="34" charset="0"/>
              </a:rPr>
              <a:t>                                                   A spaceman came </a:t>
            </a:r>
            <a:r>
              <a:rPr lang="en-GB" sz="1800" kern="100" dirty="0" err="1">
                <a:solidFill>
                  <a:schemeClr val="tx1"/>
                </a:solidFill>
                <a:effectLst/>
                <a:latin typeface="+mn-lt"/>
                <a:ea typeface="Calibri" panose="020F0502020204030204" pitchFamily="34" charset="0"/>
              </a:rPr>
              <a:t>trav’lling</a:t>
            </a:r>
            <a:r>
              <a:rPr lang="en-GB" sz="1800" kern="100" dirty="0">
                <a:solidFill>
                  <a:schemeClr val="tx1"/>
                </a:solidFill>
                <a:effectLst/>
                <a:latin typeface="+mn-lt"/>
                <a:ea typeface="Calibri" panose="020F0502020204030204" pitchFamily="34" charset="0"/>
              </a:rPr>
              <a:t>                      on his ship from afar</a:t>
            </a:r>
          </a:p>
          <a:p>
            <a:pPr indent="-6350">
              <a:lnSpc>
                <a:spcPct val="100000"/>
              </a:lnSpc>
              <a:spcAft>
                <a:spcPts val="40"/>
              </a:spcAft>
              <a:buNone/>
            </a:pPr>
            <a:r>
              <a:rPr lang="en-GB" sz="1800" kern="100" dirty="0" err="1">
                <a:solidFill>
                  <a:schemeClr val="tx1"/>
                </a:solidFill>
                <a:effectLst/>
                <a:latin typeface="+mn-lt"/>
                <a:ea typeface="Calibri" panose="020F0502020204030204" pitchFamily="34" charset="0"/>
              </a:rPr>
              <a:t>‘Twas</a:t>
            </a:r>
            <a:r>
              <a:rPr lang="en-GB" sz="1800" kern="100" dirty="0">
                <a:solidFill>
                  <a:schemeClr val="tx1"/>
                </a:solidFill>
                <a:effectLst/>
                <a:latin typeface="+mn-lt"/>
                <a:ea typeface="Calibri" panose="020F0502020204030204" pitchFamily="34" charset="0"/>
              </a:rPr>
              <a:t> light years of time since his mission did start,</a:t>
            </a:r>
          </a:p>
          <a:p>
            <a:pPr indent="-6350">
              <a:lnSpc>
                <a:spcPct val="100000"/>
              </a:lnSpc>
              <a:spcAft>
                <a:spcPts val="40"/>
              </a:spcAft>
              <a:buNone/>
            </a:pPr>
            <a:r>
              <a:rPr lang="en-GB" sz="1800" kern="100" dirty="0">
                <a:solidFill>
                  <a:schemeClr val="tx1"/>
                </a:solidFill>
                <a:effectLst/>
                <a:latin typeface="+mn-lt"/>
                <a:ea typeface="Calibri" panose="020F0502020204030204" pitchFamily="34" charset="0"/>
              </a:rPr>
              <a:t>And over a village he halted his craft</a:t>
            </a:r>
          </a:p>
          <a:p>
            <a:pPr>
              <a:lnSpc>
                <a:spcPct val="100000"/>
              </a:lnSpc>
              <a:spcAft>
                <a:spcPts val="40"/>
              </a:spcAft>
              <a:buNone/>
            </a:pPr>
            <a:r>
              <a:rPr lang="en-GB" sz="1800" kern="100" dirty="0">
                <a:solidFill>
                  <a:schemeClr val="tx1"/>
                </a:solidFill>
                <a:effectLst/>
                <a:latin typeface="+mn-lt"/>
                <a:ea typeface="Calibri" panose="020F0502020204030204" pitchFamily="34" charset="0"/>
              </a:rPr>
              <a:t>And it hung in the sky like a star, just like a star. </a:t>
            </a:r>
          </a:p>
          <a:p>
            <a:pPr>
              <a:lnSpc>
                <a:spcPct val="100000"/>
              </a:lnSpc>
              <a:spcAft>
                <a:spcPts val="160"/>
              </a:spcAft>
              <a:buNone/>
            </a:pPr>
            <a:r>
              <a:rPr lang="en-GB" sz="1800" kern="100" dirty="0">
                <a:solidFill>
                  <a:schemeClr val="tx1"/>
                </a:solidFill>
                <a:effectLst/>
                <a:latin typeface="+mn-lt"/>
                <a:ea typeface="Calibri" panose="020F0502020204030204" pitchFamily="34" charset="0"/>
              </a:rPr>
              <a:t> </a:t>
            </a:r>
          </a:p>
          <a:p>
            <a:pPr indent="-6350">
              <a:lnSpc>
                <a:spcPct val="100000"/>
              </a:lnSpc>
              <a:spcAft>
                <a:spcPts val="40"/>
              </a:spcAft>
              <a:buNone/>
            </a:pPr>
            <a:r>
              <a:rPr lang="en-GB" sz="1800" b="1" kern="100" dirty="0">
                <a:solidFill>
                  <a:schemeClr val="tx1"/>
                </a:solidFill>
                <a:effectLst/>
                <a:latin typeface="+mn-lt"/>
                <a:ea typeface="Calibri" panose="020F0502020204030204" pitchFamily="34" charset="0"/>
              </a:rPr>
              <a:t>Verse Two</a:t>
            </a:r>
            <a:r>
              <a:rPr lang="en-GB" sz="1800" kern="100" dirty="0">
                <a:solidFill>
                  <a:schemeClr val="tx1"/>
                </a:solidFill>
                <a:effectLst/>
                <a:latin typeface="+mn-lt"/>
                <a:ea typeface="Calibri" panose="020F0502020204030204" pitchFamily="34" charset="0"/>
              </a:rPr>
              <a:t>                                                   He followed a light and came down to a shed,</a:t>
            </a:r>
          </a:p>
          <a:p>
            <a:pPr indent="-6350">
              <a:lnSpc>
                <a:spcPct val="100000"/>
              </a:lnSpc>
              <a:spcAft>
                <a:spcPts val="40"/>
              </a:spcAft>
              <a:buNone/>
            </a:pPr>
            <a:r>
              <a:rPr lang="en-GB" sz="1800" kern="100" dirty="0">
                <a:solidFill>
                  <a:schemeClr val="tx1"/>
                </a:solidFill>
                <a:effectLst/>
                <a:latin typeface="+mn-lt"/>
                <a:ea typeface="Calibri" panose="020F0502020204030204" pitchFamily="34" charset="0"/>
              </a:rPr>
              <a:t>Where a mother and child were lying there on a bed.</a:t>
            </a:r>
          </a:p>
          <a:p>
            <a:pPr indent="-6350">
              <a:lnSpc>
                <a:spcPct val="100000"/>
              </a:lnSpc>
              <a:spcAft>
                <a:spcPts val="40"/>
              </a:spcAft>
              <a:buNone/>
            </a:pPr>
            <a:r>
              <a:rPr lang="en-GB" sz="1800" kern="100" dirty="0">
                <a:solidFill>
                  <a:schemeClr val="tx1"/>
                </a:solidFill>
                <a:effectLst/>
                <a:latin typeface="+mn-lt"/>
                <a:ea typeface="Calibri" panose="020F0502020204030204" pitchFamily="34" charset="0"/>
              </a:rPr>
              <a:t>A bright light of silver shone ‘round his head.</a:t>
            </a:r>
          </a:p>
          <a:p>
            <a:pPr indent="-6350">
              <a:lnSpc>
                <a:spcPct val="100000"/>
              </a:lnSpc>
              <a:spcAft>
                <a:spcPts val="40"/>
              </a:spcAft>
              <a:buNone/>
            </a:pPr>
            <a:r>
              <a:rPr lang="en-GB" sz="1800" kern="100" dirty="0">
                <a:solidFill>
                  <a:schemeClr val="tx1"/>
                </a:solidFill>
                <a:effectLst/>
                <a:latin typeface="+mn-lt"/>
                <a:ea typeface="Calibri" panose="020F0502020204030204" pitchFamily="34" charset="0"/>
              </a:rPr>
              <a:t>And he had the face of an angel, and they were afraid. </a:t>
            </a:r>
          </a:p>
          <a:p>
            <a:pPr>
              <a:lnSpc>
                <a:spcPct val="100000"/>
              </a:lnSpc>
              <a:spcAft>
                <a:spcPts val="155"/>
              </a:spcAft>
              <a:buNone/>
            </a:pPr>
            <a:r>
              <a:rPr lang="en-GB" sz="1800" kern="100" dirty="0">
                <a:solidFill>
                  <a:schemeClr val="tx1"/>
                </a:solidFill>
                <a:effectLst/>
                <a:latin typeface="+mn-lt"/>
                <a:ea typeface="Calibri" panose="020F0502020204030204" pitchFamily="34" charset="0"/>
              </a:rPr>
              <a:t> </a:t>
            </a:r>
          </a:p>
          <a:p>
            <a:pPr indent="-6350">
              <a:lnSpc>
                <a:spcPct val="100000"/>
              </a:lnSpc>
              <a:spcAft>
                <a:spcPts val="4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40"/>
              </a:spcAft>
              <a:buNone/>
            </a:pPr>
            <a:endParaRPr lang="en-GB" b="1" kern="100" dirty="0">
              <a:ea typeface="Calibri" panose="020F0502020204030204" pitchFamily="34" charset="0"/>
            </a:endParaRPr>
          </a:p>
          <a:p>
            <a:pPr indent="-6350">
              <a:lnSpc>
                <a:spcPct val="100000"/>
              </a:lnSpc>
              <a:spcAft>
                <a:spcPts val="4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40"/>
              </a:spcAft>
              <a:buNone/>
            </a:pPr>
            <a:endParaRPr lang="en-GB" b="1" kern="100" dirty="0">
              <a:ea typeface="Calibri" panose="020F0502020204030204" pitchFamily="34" charset="0"/>
            </a:endParaRPr>
          </a:p>
          <a:p>
            <a:pPr indent="-6350">
              <a:lnSpc>
                <a:spcPct val="100000"/>
              </a:lnSpc>
              <a:spcAft>
                <a:spcPts val="4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40"/>
              </a:spcAft>
              <a:buNone/>
            </a:pPr>
            <a:endParaRPr lang="en-GB" b="1" kern="100" dirty="0">
              <a:ea typeface="Calibri" panose="020F0502020204030204" pitchFamily="34" charset="0"/>
            </a:endParaRPr>
          </a:p>
          <a:p>
            <a:pPr indent="-6350">
              <a:lnSpc>
                <a:spcPct val="100000"/>
              </a:lnSpc>
              <a:spcAft>
                <a:spcPts val="4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40"/>
              </a:spcAft>
              <a:buNone/>
            </a:pPr>
            <a:endParaRPr lang="en-GB" b="1" kern="100" dirty="0">
              <a:ea typeface="Calibri" panose="020F0502020204030204" pitchFamily="34" charset="0"/>
            </a:endParaRPr>
          </a:p>
          <a:p>
            <a:pPr indent="-6350">
              <a:lnSpc>
                <a:spcPct val="100000"/>
              </a:lnSpc>
              <a:spcAft>
                <a:spcPts val="4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40"/>
              </a:spcAft>
              <a:buNone/>
            </a:pPr>
            <a:endParaRPr lang="en-GB" b="1" kern="100" dirty="0">
              <a:ea typeface="Calibri" panose="020F0502020204030204" pitchFamily="34" charset="0"/>
            </a:endParaRPr>
          </a:p>
          <a:p>
            <a:pPr indent="-6350">
              <a:lnSpc>
                <a:spcPct val="100000"/>
              </a:lnSpc>
              <a:spcAft>
                <a:spcPts val="4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40"/>
              </a:spcAft>
              <a:buNone/>
            </a:pPr>
            <a:endParaRPr lang="en-GB" b="1" kern="100" dirty="0">
              <a:ea typeface="Calibri" panose="020F0502020204030204" pitchFamily="34" charset="0"/>
            </a:endParaRPr>
          </a:p>
          <a:p>
            <a:pPr indent="-6350">
              <a:lnSpc>
                <a:spcPct val="100000"/>
              </a:lnSpc>
              <a:spcAft>
                <a:spcPts val="4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40"/>
              </a:spcAft>
              <a:buNone/>
            </a:pPr>
            <a:endParaRPr lang="en-GB" b="1" kern="100" dirty="0">
              <a:ea typeface="Calibri" panose="020F0502020204030204" pitchFamily="34" charset="0"/>
            </a:endParaRPr>
          </a:p>
          <a:p>
            <a:pPr indent="-6350">
              <a:lnSpc>
                <a:spcPct val="100000"/>
              </a:lnSpc>
              <a:spcAft>
                <a:spcPts val="4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40"/>
              </a:spcAft>
              <a:buNone/>
            </a:pPr>
            <a:endParaRPr lang="en-GB" b="1" kern="100" dirty="0">
              <a:ea typeface="Calibri" panose="020F0502020204030204" pitchFamily="34" charset="0"/>
            </a:endParaRPr>
          </a:p>
          <a:p>
            <a:pPr indent="-6350">
              <a:lnSpc>
                <a:spcPct val="100000"/>
              </a:lnSpc>
              <a:spcAft>
                <a:spcPts val="4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40"/>
              </a:spcAft>
              <a:buNone/>
            </a:pPr>
            <a:endParaRPr lang="en-GB" b="1" kern="100" dirty="0">
              <a:ea typeface="Calibri" panose="020F0502020204030204" pitchFamily="34" charset="0"/>
            </a:endParaRPr>
          </a:p>
          <a:p>
            <a:pPr indent="-6350">
              <a:lnSpc>
                <a:spcPct val="100000"/>
              </a:lnSpc>
              <a:spcAft>
                <a:spcPts val="4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40"/>
              </a:spcAft>
              <a:buNone/>
            </a:pPr>
            <a:endParaRPr lang="en-GB" b="1" kern="100" dirty="0">
              <a:ea typeface="Calibri" panose="020F0502020204030204" pitchFamily="34" charset="0"/>
            </a:endParaRPr>
          </a:p>
          <a:p>
            <a:pPr indent="-6350">
              <a:lnSpc>
                <a:spcPct val="100000"/>
              </a:lnSpc>
              <a:spcAft>
                <a:spcPts val="40"/>
              </a:spcAft>
              <a:buNone/>
            </a:pPr>
            <a:r>
              <a:rPr lang="en-GB" sz="1800" b="1" kern="100" dirty="0">
                <a:solidFill>
                  <a:schemeClr val="tx1"/>
                </a:solidFill>
                <a:effectLst/>
                <a:latin typeface="+mn-lt"/>
                <a:ea typeface="Calibri" panose="020F0502020204030204" pitchFamily="34" charset="0"/>
              </a:rPr>
              <a:t>Verse Three </a:t>
            </a:r>
            <a:r>
              <a:rPr lang="en-GB" sz="1800" kern="100" dirty="0">
                <a:solidFill>
                  <a:schemeClr val="tx1"/>
                </a:solidFill>
                <a:effectLst/>
                <a:latin typeface="+mn-lt"/>
                <a:ea typeface="Calibri" panose="020F0502020204030204" pitchFamily="34" charset="0"/>
              </a:rPr>
              <a:t>                                             Then the stranger spoke, he said </a:t>
            </a:r>
            <a:r>
              <a:rPr lang="en-GB" sz="1800" b="1" kern="100" dirty="0">
                <a:solidFill>
                  <a:schemeClr val="tx1"/>
                </a:solidFill>
                <a:effectLst/>
                <a:latin typeface="+mn-lt"/>
                <a:ea typeface="Calibri" panose="020F0502020204030204" pitchFamily="34" charset="0"/>
              </a:rPr>
              <a:t>…(rest) </a:t>
            </a:r>
            <a:r>
              <a:rPr lang="en-GB" sz="1800" kern="100" dirty="0">
                <a:solidFill>
                  <a:schemeClr val="tx1"/>
                </a:solidFill>
                <a:effectLst/>
                <a:latin typeface="+mn-lt"/>
                <a:ea typeface="Calibri" panose="020F0502020204030204" pitchFamily="34" charset="0"/>
              </a:rPr>
              <a:t>                                                               And suddenly the sweetest music filled the air,                                                        And it went:  </a:t>
            </a:r>
          </a:p>
          <a:p>
            <a:pPr indent="-6350">
              <a:lnSpc>
                <a:spcPct val="100000"/>
              </a:lnSpc>
              <a:spcAft>
                <a:spcPts val="40"/>
              </a:spcAft>
              <a:buNone/>
            </a:pPr>
            <a:r>
              <a:rPr lang="en-GB" sz="1800" b="1" kern="100" dirty="0">
                <a:solidFill>
                  <a:schemeClr val="tx1"/>
                </a:solidFill>
                <a:effectLst/>
                <a:latin typeface="+mn-lt"/>
                <a:ea typeface="Calibri" panose="020F0502020204030204" pitchFamily="34" charset="0"/>
              </a:rPr>
              <a:t> </a:t>
            </a:r>
            <a:endParaRPr lang="en-GB" sz="1800" kern="100" dirty="0">
              <a:solidFill>
                <a:schemeClr val="tx1"/>
              </a:solidFill>
              <a:effectLst/>
              <a:latin typeface="+mn-lt"/>
              <a:ea typeface="Calibri" panose="020F0502020204030204" pitchFamily="34" charset="0"/>
            </a:endParaRPr>
          </a:p>
          <a:p>
            <a:pPr indent="-6350">
              <a:lnSpc>
                <a:spcPct val="100000"/>
              </a:lnSpc>
              <a:spcAft>
                <a:spcPts val="40"/>
              </a:spcAft>
              <a:buNone/>
            </a:pPr>
            <a:r>
              <a:rPr lang="en-GB" sz="1800" b="1" kern="100" dirty="0">
                <a:solidFill>
                  <a:schemeClr val="tx1"/>
                </a:solidFill>
                <a:effectLst/>
                <a:latin typeface="+mn-lt"/>
                <a:ea typeface="Calibri" panose="020F0502020204030204" pitchFamily="34" charset="0"/>
              </a:rPr>
              <a:t>Chorus </a:t>
            </a:r>
            <a:r>
              <a:rPr lang="en-GB" sz="1800" kern="100" dirty="0">
                <a:solidFill>
                  <a:schemeClr val="tx1"/>
                </a:solidFill>
                <a:effectLst/>
                <a:latin typeface="+mn-lt"/>
                <a:ea typeface="Calibri" panose="020F0502020204030204" pitchFamily="34" charset="0"/>
              </a:rPr>
              <a:t>                                                     La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a:t>
            </a:r>
          </a:p>
          <a:p>
            <a:pPr indent="-6350">
              <a:lnSpc>
                <a:spcPct val="100000"/>
              </a:lnSpc>
              <a:spcAft>
                <a:spcPts val="40"/>
              </a:spcAft>
              <a:buNone/>
            </a:pPr>
            <a:r>
              <a:rPr lang="en-GB" sz="1800" kern="100" dirty="0">
                <a:solidFill>
                  <a:schemeClr val="tx1"/>
                </a:solidFill>
                <a:effectLst/>
                <a:latin typeface="+mn-lt"/>
                <a:ea typeface="Calibri" panose="020F0502020204030204" pitchFamily="34" charset="0"/>
              </a:rPr>
              <a:t>La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a:t>
            </a:r>
          </a:p>
          <a:p>
            <a:pPr indent="-6350">
              <a:lnSpc>
                <a:spcPct val="100000"/>
              </a:lnSpc>
              <a:spcAft>
                <a:spcPts val="40"/>
              </a:spcAft>
              <a:buNone/>
            </a:pPr>
            <a:r>
              <a:rPr lang="en-GB" sz="1800" kern="100" dirty="0">
                <a:solidFill>
                  <a:schemeClr val="tx1"/>
                </a:solidFill>
                <a:effectLst/>
                <a:latin typeface="+mn-lt"/>
                <a:ea typeface="Calibri" panose="020F0502020204030204" pitchFamily="34" charset="0"/>
              </a:rPr>
              <a:t>La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Peace and good-will to all men,                                                         And love for the child. </a:t>
            </a:r>
          </a:p>
          <a:p>
            <a:pPr indent="-6350">
              <a:lnSpc>
                <a:spcPct val="100000"/>
              </a:lnSpc>
              <a:spcAft>
                <a:spcPts val="40"/>
              </a:spcAft>
              <a:buNone/>
            </a:pPr>
            <a:r>
              <a:rPr lang="en-GB" sz="1800" kern="100" dirty="0">
                <a:solidFill>
                  <a:schemeClr val="tx1"/>
                </a:solidFill>
                <a:effectLst/>
                <a:latin typeface="+mn-lt"/>
                <a:ea typeface="Calibri" panose="020F0502020204030204" pitchFamily="34" charset="0"/>
              </a:rPr>
              <a:t>La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a:t>
            </a:r>
          </a:p>
          <a:p>
            <a:pPr indent="-6350">
              <a:lnSpc>
                <a:spcPct val="100000"/>
              </a:lnSpc>
              <a:spcAft>
                <a:spcPts val="40"/>
              </a:spcAft>
              <a:buNone/>
            </a:pPr>
            <a:r>
              <a:rPr lang="en-GB" sz="1800" kern="100" dirty="0">
                <a:solidFill>
                  <a:schemeClr val="tx1"/>
                </a:solidFill>
                <a:effectLst/>
                <a:latin typeface="+mn-lt"/>
                <a:ea typeface="Calibri" panose="020F0502020204030204" pitchFamily="34" charset="0"/>
              </a:rPr>
              <a:t>La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a:t>
            </a:r>
          </a:p>
          <a:p>
            <a:pPr indent="-6350">
              <a:lnSpc>
                <a:spcPct val="100000"/>
              </a:lnSpc>
              <a:spcAft>
                <a:spcPts val="40"/>
              </a:spcAft>
              <a:buNone/>
            </a:pPr>
            <a:r>
              <a:rPr lang="en-GB" sz="1800" kern="100" dirty="0">
                <a:solidFill>
                  <a:schemeClr val="tx1"/>
                </a:solidFill>
                <a:effectLst/>
                <a:latin typeface="+mn-lt"/>
                <a:ea typeface="Calibri" panose="020F0502020204030204" pitchFamily="34" charset="0"/>
              </a:rPr>
              <a:t>La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a:t>
            </a:r>
            <a:r>
              <a:rPr lang="en-GB" sz="1800" kern="100" dirty="0" err="1">
                <a:solidFill>
                  <a:schemeClr val="tx1"/>
                </a:solidFill>
                <a:effectLst/>
                <a:latin typeface="+mn-lt"/>
                <a:ea typeface="Calibri" panose="020F0502020204030204" pitchFamily="34" charset="0"/>
              </a:rPr>
              <a:t>la</a:t>
            </a:r>
            <a:r>
              <a:rPr lang="en-GB" sz="1800" kern="100" dirty="0">
                <a:solidFill>
                  <a:schemeClr val="tx1"/>
                </a:solidFill>
                <a:effectLst/>
                <a:latin typeface="+mn-lt"/>
                <a:ea typeface="Calibri" panose="020F0502020204030204" pitchFamily="34" charset="0"/>
              </a:rPr>
              <a:t>                        Oh.</a:t>
            </a:r>
          </a:p>
          <a:p>
            <a:pPr indent="-6350">
              <a:lnSpc>
                <a:spcPct val="100000"/>
              </a:lnSpc>
              <a:spcAft>
                <a:spcPts val="40"/>
              </a:spcAft>
              <a:buNone/>
            </a:pPr>
            <a:r>
              <a:rPr lang="en-GB" sz="1800" b="1" kern="100" dirty="0">
                <a:solidFill>
                  <a:schemeClr val="tx1"/>
                </a:solidFill>
                <a:effectLst/>
                <a:latin typeface="+mn-lt"/>
                <a:ea typeface="Calibri" panose="020F0502020204030204" pitchFamily="34" charset="0"/>
              </a:rPr>
              <a:t> </a:t>
            </a:r>
            <a:endParaRPr lang="en-GB" sz="1800" kern="100" dirty="0">
              <a:solidFill>
                <a:schemeClr val="tx1"/>
              </a:solidFill>
              <a:effectLst/>
              <a:latin typeface="+mn-lt"/>
              <a:ea typeface="Calibri" panose="020F0502020204030204" pitchFamily="34" charset="0"/>
            </a:endParaRPr>
          </a:p>
          <a:p>
            <a:pPr indent="-6350">
              <a:lnSpc>
                <a:spcPct val="100000"/>
              </a:lnSpc>
              <a:spcAft>
                <a:spcPts val="4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40"/>
              </a:spcAft>
              <a:buNone/>
            </a:pPr>
            <a:endParaRPr lang="en-GB" b="1" kern="100" dirty="0">
              <a:ea typeface="Calibri" panose="020F0502020204030204" pitchFamily="34" charset="0"/>
            </a:endParaRPr>
          </a:p>
          <a:p>
            <a:pPr indent="-6350">
              <a:lnSpc>
                <a:spcPct val="100000"/>
              </a:lnSpc>
              <a:spcAft>
                <a:spcPts val="4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40"/>
              </a:spcAft>
              <a:buNone/>
            </a:pPr>
            <a:endParaRPr lang="en-GB" b="1" kern="100" dirty="0">
              <a:ea typeface="Calibri" panose="020F0502020204030204" pitchFamily="34" charset="0"/>
            </a:endParaRPr>
          </a:p>
          <a:p>
            <a:pPr indent="-6350">
              <a:lnSpc>
                <a:spcPct val="100000"/>
              </a:lnSpc>
              <a:spcAft>
                <a:spcPts val="4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40"/>
              </a:spcAft>
              <a:buNone/>
            </a:pPr>
            <a:endParaRPr lang="en-GB" b="1" kern="100" dirty="0">
              <a:ea typeface="Calibri" panose="020F0502020204030204" pitchFamily="34" charset="0"/>
            </a:endParaRPr>
          </a:p>
          <a:p>
            <a:pPr indent="-6350">
              <a:lnSpc>
                <a:spcPct val="100000"/>
              </a:lnSpc>
              <a:spcAft>
                <a:spcPts val="4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40"/>
              </a:spcAft>
              <a:buNone/>
            </a:pPr>
            <a:endParaRPr lang="en-GB" b="1" kern="100" dirty="0">
              <a:ea typeface="Calibri" panose="020F0502020204030204" pitchFamily="34" charset="0"/>
            </a:endParaRPr>
          </a:p>
          <a:p>
            <a:pPr indent="-6350">
              <a:lnSpc>
                <a:spcPct val="100000"/>
              </a:lnSpc>
              <a:spcAft>
                <a:spcPts val="4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40"/>
              </a:spcAft>
              <a:buNone/>
            </a:pPr>
            <a:endParaRPr lang="en-GB" b="1" kern="100" dirty="0">
              <a:ea typeface="Calibri" panose="020F0502020204030204" pitchFamily="34" charset="0"/>
            </a:endParaRPr>
          </a:p>
          <a:p>
            <a:pPr indent="-6350">
              <a:lnSpc>
                <a:spcPct val="100000"/>
              </a:lnSpc>
              <a:spcAft>
                <a:spcPts val="4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40"/>
              </a:spcAft>
              <a:buNone/>
            </a:pPr>
            <a:endParaRPr lang="en-GB" b="1" kern="100" dirty="0">
              <a:ea typeface="Calibri" panose="020F0502020204030204" pitchFamily="34" charset="0"/>
            </a:endParaRPr>
          </a:p>
          <a:p>
            <a:pPr indent="-6350">
              <a:lnSpc>
                <a:spcPct val="100000"/>
              </a:lnSpc>
              <a:spcAft>
                <a:spcPts val="4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40"/>
              </a:spcAft>
              <a:buNone/>
            </a:pPr>
            <a:endParaRPr lang="en-GB" b="1" kern="100" dirty="0">
              <a:ea typeface="Calibri" panose="020F0502020204030204" pitchFamily="34" charset="0"/>
            </a:endParaRPr>
          </a:p>
          <a:p>
            <a:pPr indent="-6350">
              <a:lnSpc>
                <a:spcPct val="100000"/>
              </a:lnSpc>
              <a:spcAft>
                <a:spcPts val="4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40"/>
              </a:spcAft>
              <a:buNone/>
            </a:pPr>
            <a:endParaRPr lang="en-GB" b="1" kern="100" dirty="0">
              <a:ea typeface="Calibri" panose="020F0502020204030204" pitchFamily="34" charset="0"/>
            </a:endParaRPr>
          </a:p>
          <a:p>
            <a:pPr indent="-6350">
              <a:lnSpc>
                <a:spcPct val="100000"/>
              </a:lnSpc>
              <a:spcAft>
                <a:spcPts val="4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40"/>
              </a:spcAft>
              <a:buNone/>
            </a:pPr>
            <a:endParaRPr lang="en-GB" b="1" kern="100" dirty="0">
              <a:ea typeface="Calibri" panose="020F0502020204030204" pitchFamily="34" charset="0"/>
            </a:endParaRPr>
          </a:p>
          <a:p>
            <a:pPr indent="-6350">
              <a:lnSpc>
                <a:spcPct val="100000"/>
              </a:lnSpc>
              <a:spcAft>
                <a:spcPts val="4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40"/>
              </a:spcAft>
              <a:buNone/>
            </a:pPr>
            <a:endParaRPr lang="en-GB" b="1" kern="100" dirty="0">
              <a:ea typeface="Calibri" panose="020F0502020204030204" pitchFamily="34" charset="0"/>
            </a:endParaRPr>
          </a:p>
          <a:p>
            <a:pPr indent="-6350">
              <a:lnSpc>
                <a:spcPct val="100000"/>
              </a:lnSpc>
              <a:spcAft>
                <a:spcPts val="4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40"/>
              </a:spcAft>
              <a:buNone/>
            </a:pPr>
            <a:endParaRPr lang="en-GB" b="1" kern="100" dirty="0">
              <a:ea typeface="Calibri" panose="020F0502020204030204" pitchFamily="34" charset="0"/>
            </a:endParaRPr>
          </a:p>
          <a:p>
            <a:pPr indent="-6350">
              <a:lnSpc>
                <a:spcPct val="100000"/>
              </a:lnSpc>
              <a:spcAft>
                <a:spcPts val="40"/>
              </a:spcAft>
              <a:buNone/>
            </a:pPr>
            <a:r>
              <a:rPr lang="en-GB" sz="1800" b="1" kern="100" dirty="0">
                <a:solidFill>
                  <a:schemeClr val="tx1"/>
                </a:solidFill>
                <a:effectLst/>
                <a:latin typeface="+mn-lt"/>
                <a:ea typeface="Calibri" panose="020F0502020204030204" pitchFamily="34" charset="0"/>
              </a:rPr>
              <a:t>Verse Four </a:t>
            </a:r>
            <a:r>
              <a:rPr lang="en-GB" sz="1800" kern="100" dirty="0">
                <a:solidFill>
                  <a:schemeClr val="tx1"/>
                </a:solidFill>
                <a:effectLst/>
                <a:latin typeface="+mn-lt"/>
                <a:ea typeface="Calibri" panose="020F0502020204030204" pitchFamily="34" charset="0"/>
              </a:rPr>
              <a:t>                                                  This lovely music went trembling through the ground,                                                        And many were wakened on hearing that sound.</a:t>
            </a:r>
          </a:p>
          <a:p>
            <a:pPr indent="-6350">
              <a:lnSpc>
                <a:spcPct val="100000"/>
              </a:lnSpc>
              <a:spcAft>
                <a:spcPts val="2810"/>
              </a:spcAft>
              <a:buNone/>
            </a:pPr>
            <a:r>
              <a:rPr lang="en-GB" sz="1800" kern="100" dirty="0">
                <a:solidFill>
                  <a:schemeClr val="tx1"/>
                </a:solidFill>
                <a:effectLst/>
                <a:latin typeface="+mn-lt"/>
                <a:ea typeface="Calibri" panose="020F0502020204030204" pitchFamily="34" charset="0"/>
              </a:rPr>
              <a:t>And </a:t>
            </a:r>
            <a:r>
              <a:rPr lang="en-GB" sz="1800" kern="100" dirty="0" err="1">
                <a:solidFill>
                  <a:schemeClr val="tx1"/>
                </a:solidFill>
                <a:effectLst/>
                <a:latin typeface="+mn-lt"/>
                <a:ea typeface="Calibri" panose="020F0502020204030204" pitchFamily="34" charset="0"/>
              </a:rPr>
              <a:t>trav’llers</a:t>
            </a:r>
            <a:r>
              <a:rPr lang="en-GB" sz="1800" kern="100" dirty="0">
                <a:solidFill>
                  <a:schemeClr val="tx1"/>
                </a:solidFill>
                <a:effectLst/>
                <a:latin typeface="+mn-lt"/>
                <a:ea typeface="Calibri" panose="020F0502020204030204" pitchFamily="34" charset="0"/>
              </a:rPr>
              <a:t> on the road, the village they found,                          By the light of that ship in the sky which shone all                        around.</a:t>
            </a:r>
          </a:p>
          <a:p>
            <a:pPr indent="-6350">
              <a:lnSpc>
                <a:spcPct val="100000"/>
              </a:lnSpc>
              <a:spcAft>
                <a:spcPts val="2810"/>
              </a:spcAft>
              <a:buNone/>
            </a:pPr>
            <a:r>
              <a:rPr lang="en-GB" sz="1800" b="1" kern="100" dirty="0">
                <a:solidFill>
                  <a:schemeClr val="tx1"/>
                </a:solidFill>
                <a:effectLst/>
                <a:latin typeface="+mn-lt"/>
                <a:ea typeface="Calibri" panose="020F0502020204030204" pitchFamily="34" charset="0"/>
              </a:rPr>
              <a:t>Verse Five</a:t>
            </a:r>
            <a:r>
              <a:rPr lang="en-GB" sz="1800" kern="100" dirty="0">
                <a:solidFill>
                  <a:schemeClr val="tx1"/>
                </a:solidFill>
                <a:effectLst/>
                <a:latin typeface="+mn-lt"/>
                <a:ea typeface="Calibri" panose="020F0502020204030204" pitchFamily="34" charset="0"/>
              </a:rPr>
              <a:t>                                              And just before dawn at the paling of the </a:t>
            </a:r>
            <a:r>
              <a:rPr lang="en-GB" sz="1800" kern="100" dirty="0" err="1">
                <a:solidFill>
                  <a:schemeClr val="tx1"/>
                </a:solidFill>
                <a:effectLst/>
                <a:latin typeface="+mn-lt"/>
                <a:ea typeface="Calibri" panose="020F0502020204030204" pitchFamily="34" charset="0"/>
              </a:rPr>
              <a:t>skyThe</a:t>
            </a:r>
            <a:r>
              <a:rPr lang="en-GB" sz="1800" kern="100" dirty="0">
                <a:solidFill>
                  <a:schemeClr val="tx1"/>
                </a:solidFill>
                <a:effectLst/>
                <a:latin typeface="+mn-lt"/>
                <a:ea typeface="Calibri" panose="020F0502020204030204" pitchFamily="34" charset="0"/>
              </a:rPr>
              <a:t> stranger returned and said </a:t>
            </a:r>
            <a:r>
              <a:rPr lang="en-GB" sz="1800" b="1" kern="100" dirty="0">
                <a:solidFill>
                  <a:schemeClr val="tx1"/>
                </a:solidFill>
                <a:effectLst/>
                <a:latin typeface="+mn-lt"/>
                <a:ea typeface="Calibri" panose="020F0502020204030204" pitchFamily="34" charset="0"/>
              </a:rPr>
              <a:t>… (rest) </a:t>
            </a:r>
            <a:r>
              <a:rPr lang="en-GB" sz="1800" kern="100" dirty="0">
                <a:solidFill>
                  <a:schemeClr val="tx1"/>
                </a:solidFill>
                <a:effectLst/>
                <a:latin typeface="+mn-lt"/>
                <a:ea typeface="Calibri" panose="020F0502020204030204" pitchFamily="34" charset="0"/>
              </a:rPr>
              <a:t>                                                                    This song will begin once again,                                                             And it goes: </a:t>
            </a:r>
          </a:p>
          <a:p>
            <a:pPr indent="-6350">
              <a:lnSpc>
                <a:spcPct val="100000"/>
              </a:lnSpc>
              <a:spcAft>
                <a:spcPts val="40"/>
              </a:spcAft>
              <a:buNone/>
            </a:pPr>
            <a:r>
              <a:rPr lang="en-GB" sz="1800" b="1" kern="100" dirty="0">
                <a:solidFill>
                  <a:schemeClr val="tx1"/>
                </a:solidFill>
                <a:effectLst/>
                <a:latin typeface="+mn-lt"/>
                <a:ea typeface="Calibri" panose="020F0502020204030204" pitchFamily="34" charset="0"/>
              </a:rPr>
              <a:t>Chorus</a:t>
            </a:r>
            <a:endParaRPr lang="en-GB" sz="1100" kern="100" dirty="0">
              <a:solidFill>
                <a:srgbClr val="000000"/>
              </a:solidFill>
              <a:effectLst/>
              <a:latin typeface="Calibri" panose="020F0502020204030204" pitchFamily="34" charset="0"/>
              <a:ea typeface="Calibri" panose="020F0502020204030204" pitchFamily="34" charset="0"/>
            </a:endParaRPr>
          </a:p>
        </p:txBody>
      </p:sp>
      <p:pic>
        <p:nvPicPr>
          <p:cNvPr id="21" name="spaceman-came-travelling-full">
            <a:hlinkClick r:id="" action="ppaction://media"/>
            <a:extLst>
              <a:ext uri="{FF2B5EF4-FFF2-40B4-BE49-F238E27FC236}">
                <a16:creationId xmlns:a16="http://schemas.microsoft.com/office/drawing/2014/main" id="{2D9F330B-E1C5-5B13-CD2E-FC3EF98C5D0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638587" y="680886"/>
            <a:ext cx="406400" cy="406400"/>
          </a:xfrm>
          <a:prstGeom prst="rect">
            <a:avLst/>
          </a:prstGeom>
        </p:spPr>
      </p:pic>
      <p:pic>
        <p:nvPicPr>
          <p:cNvPr id="22" name="spaceman-came-travelling-green">
            <a:hlinkClick r:id="" action="ppaction://media"/>
            <a:extLst>
              <a:ext uri="{FF2B5EF4-FFF2-40B4-BE49-F238E27FC236}">
                <a16:creationId xmlns:a16="http://schemas.microsoft.com/office/drawing/2014/main" id="{84BFBD04-CF95-6330-AB87-D40475AB7CB1}"/>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9275102" y="680886"/>
            <a:ext cx="406400" cy="406400"/>
          </a:xfrm>
          <a:prstGeom prst="rect">
            <a:avLst/>
          </a:prstGeom>
        </p:spPr>
      </p:pic>
      <p:pic>
        <p:nvPicPr>
          <p:cNvPr id="23" name="spaceman-came-travelling-piano">
            <a:hlinkClick r:id="" action="ppaction://media"/>
            <a:extLst>
              <a:ext uri="{FF2B5EF4-FFF2-40B4-BE49-F238E27FC236}">
                <a16:creationId xmlns:a16="http://schemas.microsoft.com/office/drawing/2014/main" id="{B1298DD6-5FA8-5114-E880-368C406778CD}"/>
              </a:ext>
            </a:extLst>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10687927" y="680886"/>
            <a:ext cx="406400" cy="406400"/>
          </a:xfrm>
          <a:prstGeom prst="rect">
            <a:avLst/>
          </a:prstGeom>
        </p:spPr>
      </p:pic>
    </p:spTree>
    <p:extLst>
      <p:ext uri="{BB962C8B-B14F-4D97-AF65-F5344CB8AC3E}">
        <p14:creationId xmlns:p14="http://schemas.microsoft.com/office/powerpoint/2010/main" val="117803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6342"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86342" fill="hold"/>
                                        <p:tgtEl>
                                          <p:spTgt spid="22"/>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86342"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21"/>
                </p:tgtEl>
              </p:cMediaNode>
            </p:audio>
            <p:audio>
              <p:cMediaNode vol="80000">
                <p:cTn id="16" fill="hold" display="0">
                  <p:stCondLst>
                    <p:cond delay="indefinite"/>
                  </p:stCondLst>
                  <p:endCondLst>
                    <p:cond evt="onStopAudio" delay="0">
                      <p:tgtEl>
                        <p:sldTgt/>
                      </p:tgtEl>
                    </p:cond>
                  </p:endCondLst>
                </p:cTn>
                <p:tgtEl>
                  <p:spTgt spid="22"/>
                </p:tgtEl>
              </p:cMediaNode>
            </p:audio>
            <p:audio>
              <p:cMediaNode vol="80000">
                <p:cTn id="17" fill="hold" display="0">
                  <p:stCondLst>
                    <p:cond delay="indefinite"/>
                  </p:stCondLst>
                  <p:endCondLst>
                    <p:cond evt="onStopAudio" delay="0">
                      <p:tgtEl>
                        <p:sldTgt/>
                      </p:tgtEl>
                    </p:cond>
                  </p:endCondLst>
                </p:cTn>
                <p:tgtEl>
                  <p:spTgt spid="2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C6343-FE3F-2418-D2A1-E5D416047A55}"/>
              </a:ext>
            </a:extLst>
          </p:cNvPr>
          <p:cNvSpPr>
            <a:spLocks noGrp="1"/>
          </p:cNvSpPr>
          <p:nvPr>
            <p:ph type="title"/>
          </p:nvPr>
        </p:nvSpPr>
        <p:spPr>
          <a:xfrm>
            <a:off x="161925" y="171586"/>
            <a:ext cx="9404723" cy="1400530"/>
          </a:xfrm>
        </p:spPr>
        <p:txBody>
          <a:bodyPr/>
          <a:lstStyle/>
          <a:p>
            <a:r>
              <a:rPr lang="en-GB" sz="4000" b="1" dirty="0"/>
              <a:t>Do they know it’s Christmas?</a:t>
            </a:r>
          </a:p>
        </p:txBody>
      </p:sp>
      <p:sp>
        <p:nvSpPr>
          <p:cNvPr id="18" name="TextBox 17">
            <a:extLst>
              <a:ext uri="{FF2B5EF4-FFF2-40B4-BE49-F238E27FC236}">
                <a16:creationId xmlns:a16="http://schemas.microsoft.com/office/drawing/2014/main" id="{37C7E21A-EB1A-155F-3456-060E42EFDBC3}"/>
              </a:ext>
            </a:extLst>
          </p:cNvPr>
          <p:cNvSpPr txBox="1"/>
          <p:nvPr/>
        </p:nvSpPr>
        <p:spPr>
          <a:xfrm>
            <a:off x="161924" y="997750"/>
            <a:ext cx="11941585" cy="6791603"/>
          </a:xfrm>
          <a:prstGeom prst="rect">
            <a:avLst/>
          </a:prstGeom>
          <a:noFill/>
        </p:spPr>
        <p:txBody>
          <a:bodyPr wrap="square" numCol="2">
            <a:spAutoFit/>
          </a:bodyPr>
          <a:lstStyle/>
          <a:p>
            <a:pPr indent="-6350">
              <a:lnSpc>
                <a:spcPct val="100000"/>
              </a:lnSpc>
              <a:spcAft>
                <a:spcPts val="20"/>
              </a:spcAft>
              <a:buNone/>
            </a:pPr>
            <a:r>
              <a:rPr lang="en-GB" sz="1800" b="1" kern="100" dirty="0">
                <a:solidFill>
                  <a:schemeClr val="tx1"/>
                </a:solidFill>
                <a:effectLst/>
                <a:latin typeface="+mn-lt"/>
                <a:ea typeface="Calibri" panose="020F0502020204030204" pitchFamily="34" charset="0"/>
              </a:rPr>
              <a:t>Verse One</a:t>
            </a:r>
            <a:r>
              <a:rPr lang="en-GB" sz="1800" kern="100" dirty="0">
                <a:solidFill>
                  <a:schemeClr val="tx1"/>
                </a:solidFill>
                <a:effectLst/>
                <a:latin typeface="+mn-lt"/>
                <a:ea typeface="Calibri" panose="020F0502020204030204" pitchFamily="34" charset="0"/>
              </a:rPr>
              <a:t>         </a:t>
            </a:r>
          </a:p>
          <a:p>
            <a:pPr indent="-6350">
              <a:lnSpc>
                <a:spcPct val="100000"/>
              </a:lnSpc>
              <a:spcAft>
                <a:spcPts val="20"/>
              </a:spcAft>
              <a:buNone/>
            </a:pPr>
            <a:r>
              <a:rPr lang="en-GB" sz="1800" kern="100" dirty="0">
                <a:solidFill>
                  <a:schemeClr val="tx1"/>
                </a:solidFill>
                <a:effectLst/>
                <a:latin typeface="+mn-lt"/>
                <a:ea typeface="Calibri" panose="020F0502020204030204" pitchFamily="34" charset="0"/>
              </a:rPr>
              <a:t>It’s Christmas time, there’s no need to be afraid. </a:t>
            </a:r>
          </a:p>
          <a:p>
            <a:pPr indent="-6350">
              <a:lnSpc>
                <a:spcPct val="100000"/>
              </a:lnSpc>
              <a:spcAft>
                <a:spcPts val="20"/>
              </a:spcAft>
              <a:buNone/>
            </a:pPr>
            <a:r>
              <a:rPr lang="en-GB" sz="1800" kern="100" dirty="0">
                <a:solidFill>
                  <a:schemeClr val="tx1"/>
                </a:solidFill>
                <a:effectLst/>
                <a:latin typeface="+mn-lt"/>
                <a:ea typeface="Calibri" panose="020F0502020204030204" pitchFamily="34" charset="0"/>
              </a:rPr>
              <a:t>At Christmas time we let in light                                                and we banish shade.</a:t>
            </a:r>
          </a:p>
          <a:p>
            <a:pPr indent="-6350">
              <a:lnSpc>
                <a:spcPct val="100000"/>
              </a:lnSpc>
              <a:spcAft>
                <a:spcPts val="20"/>
              </a:spcAft>
              <a:buNone/>
            </a:pPr>
            <a:r>
              <a:rPr lang="en-GB" sz="1800" kern="100" dirty="0">
                <a:solidFill>
                  <a:schemeClr val="tx1"/>
                </a:solidFill>
                <a:effectLst/>
                <a:latin typeface="+mn-lt"/>
                <a:ea typeface="Calibri" panose="020F0502020204030204" pitchFamily="34" charset="0"/>
              </a:rPr>
              <a:t>And in our world of plenty                                                                 we can spread a smile of joy.                                                                                              Throw your arms around the world                                                at Christmas time. </a:t>
            </a:r>
          </a:p>
          <a:p>
            <a:pPr>
              <a:lnSpc>
                <a:spcPct val="100000"/>
              </a:lnSpc>
              <a:spcAft>
                <a:spcPts val="120"/>
              </a:spcAft>
              <a:buNone/>
            </a:pPr>
            <a:r>
              <a:rPr lang="en-GB" sz="1800" kern="100" dirty="0">
                <a:solidFill>
                  <a:schemeClr val="tx1"/>
                </a:solidFill>
                <a:effectLst/>
                <a:latin typeface="+mn-lt"/>
                <a:ea typeface="Calibri" panose="020F0502020204030204" pitchFamily="34" charset="0"/>
              </a:rPr>
              <a:t> </a:t>
            </a:r>
          </a:p>
          <a:p>
            <a:pPr indent="-6350">
              <a:lnSpc>
                <a:spcPct val="100000"/>
              </a:lnSpc>
              <a:spcAft>
                <a:spcPts val="20"/>
              </a:spcAft>
              <a:buNone/>
            </a:pPr>
            <a:r>
              <a:rPr lang="en-GB" sz="1800" b="1" kern="100" dirty="0">
                <a:solidFill>
                  <a:schemeClr val="tx1"/>
                </a:solidFill>
                <a:effectLst/>
                <a:latin typeface="+mn-lt"/>
                <a:ea typeface="Calibri" panose="020F0502020204030204" pitchFamily="34" charset="0"/>
              </a:rPr>
              <a:t>Verse Two   </a:t>
            </a:r>
            <a:r>
              <a:rPr lang="en-GB" sz="1800" kern="100" dirty="0">
                <a:solidFill>
                  <a:schemeClr val="tx1"/>
                </a:solidFill>
                <a:effectLst/>
                <a:latin typeface="+mn-lt"/>
                <a:ea typeface="Calibri" panose="020F0502020204030204" pitchFamily="34" charset="0"/>
              </a:rPr>
              <a:t>                                                                                     But say a prayer, to pray for the other ones.</a:t>
            </a:r>
          </a:p>
          <a:p>
            <a:pPr>
              <a:lnSpc>
                <a:spcPct val="100000"/>
              </a:lnSpc>
              <a:spcAft>
                <a:spcPts val="20"/>
              </a:spcAft>
              <a:buNone/>
            </a:pPr>
            <a:r>
              <a:rPr lang="en-GB" sz="1800" kern="100" dirty="0">
                <a:solidFill>
                  <a:schemeClr val="tx1"/>
                </a:solidFill>
                <a:effectLst/>
                <a:latin typeface="+mn-lt"/>
                <a:ea typeface="Calibri" panose="020F0502020204030204" pitchFamily="34" charset="0"/>
              </a:rPr>
              <a:t>At Christmas time, it’s hard,                                                       but when you’re having fun.                                                  There’s a world outside your window,                                      and it’s a world of dread and fear</a:t>
            </a:r>
          </a:p>
          <a:p>
            <a:pPr indent="-6350">
              <a:lnSpc>
                <a:spcPct val="100000"/>
              </a:lnSpc>
              <a:spcAft>
                <a:spcPts val="20"/>
              </a:spcAft>
              <a:buNone/>
            </a:pPr>
            <a:r>
              <a:rPr lang="en-GB" sz="1800" kern="100" dirty="0">
                <a:solidFill>
                  <a:schemeClr val="tx1"/>
                </a:solidFill>
                <a:effectLst/>
                <a:latin typeface="+mn-lt"/>
                <a:ea typeface="Calibri" panose="020F0502020204030204" pitchFamily="34" charset="0"/>
              </a:rPr>
              <a:t>Where the only water flowing,                                                        is the bitter sting of tears.                                                               And the Christmas bells that ring there are the clanging chimes of doom.</a:t>
            </a:r>
          </a:p>
          <a:p>
            <a:pPr indent="-6350">
              <a:lnSpc>
                <a:spcPct val="100000"/>
              </a:lnSpc>
              <a:spcAft>
                <a:spcPts val="20"/>
              </a:spcAft>
              <a:buNone/>
            </a:pPr>
            <a:r>
              <a:rPr lang="en-GB" sz="1800" kern="100" dirty="0">
                <a:solidFill>
                  <a:schemeClr val="tx1"/>
                </a:solidFill>
                <a:effectLst/>
                <a:latin typeface="+mn-lt"/>
                <a:ea typeface="Calibri" panose="020F0502020204030204" pitchFamily="34" charset="0"/>
              </a:rPr>
              <a:t>Well tonight thank God it’s them instead of you. </a:t>
            </a:r>
          </a:p>
          <a:p>
            <a:pPr>
              <a:lnSpc>
                <a:spcPct val="100000"/>
              </a:lnSpc>
              <a:spcAft>
                <a:spcPts val="120"/>
              </a:spcAft>
              <a:buNone/>
            </a:pPr>
            <a:r>
              <a:rPr lang="en-GB" sz="1800" kern="100" dirty="0">
                <a:solidFill>
                  <a:schemeClr val="tx1"/>
                </a:solidFill>
                <a:effectLst/>
                <a:latin typeface="+mn-lt"/>
                <a:ea typeface="Calibri" panose="020F0502020204030204" pitchFamily="34" charset="0"/>
              </a:rPr>
              <a:t> </a:t>
            </a: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b="1" kern="100" dirty="0">
              <a:ea typeface="Calibri" panose="020F0502020204030204" pitchFamily="34" charset="0"/>
            </a:endParaRPr>
          </a:p>
          <a:p>
            <a:pPr indent="-6350">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nSpc>
                <a:spcPct val="100000"/>
              </a:lnSpc>
              <a:spcAft>
                <a:spcPts val="20"/>
              </a:spcAft>
              <a:buNone/>
            </a:pPr>
            <a:r>
              <a:rPr lang="en-GB" sz="1800" b="1" kern="100" dirty="0">
                <a:solidFill>
                  <a:schemeClr val="tx1"/>
                </a:solidFill>
                <a:effectLst/>
                <a:latin typeface="+mn-lt"/>
                <a:ea typeface="Calibri" panose="020F0502020204030204" pitchFamily="34" charset="0"/>
              </a:rPr>
              <a:t>Verse Three</a:t>
            </a:r>
            <a:r>
              <a:rPr lang="en-GB" sz="1800" kern="100" dirty="0">
                <a:solidFill>
                  <a:schemeClr val="tx1"/>
                </a:solidFill>
                <a:effectLst/>
                <a:latin typeface="+mn-lt"/>
                <a:ea typeface="Calibri" panose="020F0502020204030204" pitchFamily="34" charset="0"/>
              </a:rPr>
              <a:t>                                                                                    And there won’t be snow in Africa                                           this Christmas time. </a:t>
            </a:r>
          </a:p>
          <a:p>
            <a:pPr indent="-6350">
              <a:lnSpc>
                <a:spcPct val="100000"/>
              </a:lnSpc>
              <a:spcAft>
                <a:spcPts val="20"/>
              </a:spcAft>
              <a:buNone/>
            </a:pPr>
            <a:r>
              <a:rPr lang="en-GB" sz="1800" kern="100" dirty="0">
                <a:solidFill>
                  <a:schemeClr val="tx1"/>
                </a:solidFill>
                <a:effectLst/>
                <a:latin typeface="+mn-lt"/>
                <a:ea typeface="Calibri" panose="020F0502020204030204" pitchFamily="34" charset="0"/>
              </a:rPr>
              <a:t>The greatest gift they’ll get this year is life.                                                            Where nothing ever grows,                                                            no rain or rivers flow,                                                                    Do they know it’s Christmas time at all?</a:t>
            </a:r>
          </a:p>
          <a:p>
            <a:pPr>
              <a:lnSpc>
                <a:spcPct val="100000"/>
              </a:lnSpc>
              <a:spcAft>
                <a:spcPts val="115"/>
              </a:spcAft>
              <a:buNone/>
            </a:pPr>
            <a:endParaRPr lang="en-GB" sz="1800" b="1" kern="100" dirty="0">
              <a:solidFill>
                <a:schemeClr val="tx1"/>
              </a:solidFill>
              <a:effectLst/>
              <a:latin typeface="+mn-lt"/>
              <a:ea typeface="Calibri" panose="020F0502020204030204" pitchFamily="34" charset="0"/>
            </a:endParaRPr>
          </a:p>
          <a:p>
            <a:pPr>
              <a:lnSpc>
                <a:spcPct val="100000"/>
              </a:lnSpc>
              <a:spcAft>
                <a:spcPts val="115"/>
              </a:spcAft>
              <a:buNone/>
            </a:pPr>
            <a:r>
              <a:rPr lang="en-GB" sz="1800" b="1" kern="100" dirty="0">
                <a:solidFill>
                  <a:schemeClr val="tx1"/>
                </a:solidFill>
                <a:effectLst/>
                <a:latin typeface="+mn-lt"/>
                <a:ea typeface="Calibri" panose="020F0502020204030204" pitchFamily="34" charset="0"/>
              </a:rPr>
              <a:t>Bridge</a:t>
            </a:r>
            <a:r>
              <a:rPr lang="en-GB" sz="1800" kern="100" dirty="0">
                <a:solidFill>
                  <a:schemeClr val="tx1"/>
                </a:solidFill>
                <a:effectLst/>
                <a:latin typeface="+mn-lt"/>
                <a:ea typeface="Calibri" panose="020F0502020204030204" pitchFamily="34" charset="0"/>
              </a:rPr>
              <a:t>                                                                                    Here’s to you</a:t>
            </a:r>
            <a:r>
              <a:rPr lang="en-GB" sz="1800" b="1" kern="100" dirty="0">
                <a:solidFill>
                  <a:schemeClr val="tx1"/>
                </a:solidFill>
                <a:effectLst/>
                <a:latin typeface="+mn-lt"/>
                <a:ea typeface="Calibri" panose="020F0502020204030204" pitchFamily="34" charset="0"/>
              </a:rPr>
              <a:t> (rest)</a:t>
            </a:r>
            <a:r>
              <a:rPr lang="en-GB" sz="1800" kern="100" dirty="0">
                <a:solidFill>
                  <a:schemeClr val="tx1"/>
                </a:solidFill>
                <a:effectLst/>
                <a:latin typeface="+mn-lt"/>
                <a:ea typeface="Calibri" panose="020F0502020204030204" pitchFamily="34" charset="0"/>
              </a:rPr>
              <a:t>                                                                  Here’s to them </a:t>
            </a:r>
            <a:r>
              <a:rPr lang="en-GB" sz="1800" b="1" kern="100" dirty="0">
                <a:solidFill>
                  <a:schemeClr val="tx1"/>
                </a:solidFill>
                <a:effectLst/>
                <a:latin typeface="+mn-lt"/>
                <a:ea typeface="Calibri" panose="020F0502020204030204" pitchFamily="34" charset="0"/>
              </a:rPr>
              <a:t>(rest) </a:t>
            </a:r>
            <a:r>
              <a:rPr lang="en-GB" sz="1800" kern="100" dirty="0">
                <a:solidFill>
                  <a:schemeClr val="tx1"/>
                </a:solidFill>
                <a:effectLst/>
                <a:latin typeface="+mn-lt"/>
                <a:ea typeface="Calibri" panose="020F0502020204030204" pitchFamily="34" charset="0"/>
              </a:rPr>
              <a:t>                                                                     Do they know it’s Christmas time at all?</a:t>
            </a:r>
          </a:p>
          <a:p>
            <a:pPr>
              <a:lnSpc>
                <a:spcPct val="100000"/>
              </a:lnSpc>
              <a:spcAft>
                <a:spcPts val="100"/>
              </a:spcAft>
              <a:buNone/>
            </a:pPr>
            <a:r>
              <a:rPr lang="en-GB" sz="1800" kern="100" dirty="0">
                <a:solidFill>
                  <a:schemeClr val="tx1"/>
                </a:solidFill>
                <a:effectLst/>
                <a:latin typeface="+mn-lt"/>
                <a:ea typeface="Calibri" panose="020F0502020204030204" pitchFamily="34" charset="0"/>
              </a:rPr>
              <a:t> </a:t>
            </a:r>
          </a:p>
          <a:p>
            <a:pPr indent="-6350">
              <a:lnSpc>
                <a:spcPct val="100000"/>
              </a:lnSpc>
              <a:spcAft>
                <a:spcPts val="20"/>
              </a:spcAft>
              <a:buNone/>
            </a:pPr>
            <a:r>
              <a:rPr lang="en-GB" sz="1800" b="1" kern="100" dirty="0">
                <a:solidFill>
                  <a:schemeClr val="tx1"/>
                </a:solidFill>
                <a:effectLst/>
                <a:latin typeface="+mn-lt"/>
                <a:ea typeface="Calibri" panose="020F0502020204030204" pitchFamily="34" charset="0"/>
              </a:rPr>
              <a:t>Chorus</a:t>
            </a:r>
            <a:r>
              <a:rPr lang="en-GB" sz="1800" kern="100" dirty="0">
                <a:solidFill>
                  <a:schemeClr val="tx1"/>
                </a:solidFill>
                <a:effectLst/>
                <a:latin typeface="+mn-lt"/>
                <a:ea typeface="Calibri" panose="020F0502020204030204" pitchFamily="34" charset="0"/>
              </a:rPr>
              <a:t> 	</a:t>
            </a:r>
          </a:p>
          <a:p>
            <a:pPr indent="-6350">
              <a:lnSpc>
                <a:spcPct val="100000"/>
              </a:lnSpc>
              <a:spcAft>
                <a:spcPts val="20"/>
              </a:spcAft>
              <a:buNone/>
            </a:pPr>
            <a:r>
              <a:rPr lang="en-GB" sz="1800" kern="100" dirty="0">
                <a:solidFill>
                  <a:schemeClr val="tx1"/>
                </a:solidFill>
                <a:effectLst/>
                <a:latin typeface="+mn-lt"/>
                <a:ea typeface="Calibri" panose="020F0502020204030204" pitchFamily="34" charset="0"/>
              </a:rPr>
              <a:t>Feed the world, Feed the world. </a:t>
            </a:r>
          </a:p>
          <a:p>
            <a:pPr>
              <a:lnSpc>
                <a:spcPct val="100000"/>
              </a:lnSpc>
              <a:spcAft>
                <a:spcPts val="20"/>
              </a:spcAft>
              <a:buNone/>
            </a:pPr>
            <a:r>
              <a:rPr lang="en-GB" sz="1800" kern="100" dirty="0">
                <a:solidFill>
                  <a:schemeClr val="tx1"/>
                </a:solidFill>
                <a:effectLst/>
                <a:latin typeface="+mn-lt"/>
                <a:ea typeface="Calibri" panose="020F0502020204030204" pitchFamily="34" charset="0"/>
              </a:rPr>
              <a:t>Feed the world, 		                                                                      let them know it’s Christmas time a-</a:t>
            </a:r>
          </a:p>
          <a:p>
            <a:pPr indent="-6350">
              <a:lnSpc>
                <a:spcPct val="100000"/>
              </a:lnSpc>
              <a:spcAft>
                <a:spcPts val="20"/>
              </a:spcAft>
              <a:buNone/>
            </a:pPr>
            <a:r>
              <a:rPr lang="en-GB" sz="1800" kern="100" dirty="0">
                <a:solidFill>
                  <a:schemeClr val="tx1"/>
                </a:solidFill>
                <a:effectLst/>
                <a:latin typeface="+mn-lt"/>
                <a:ea typeface="Calibri" panose="020F0502020204030204" pitchFamily="34" charset="0"/>
              </a:rPr>
              <a:t>Feed the world, let them know it’s Christmas time a                               Feed the world, let them know it’s Christmas time again. </a:t>
            </a:r>
            <a:endParaRPr lang="en-GB" sz="1100" kern="100" dirty="0">
              <a:solidFill>
                <a:srgbClr val="000000"/>
              </a:solidFill>
              <a:effectLst/>
              <a:latin typeface="Calibri" panose="020F0502020204030204" pitchFamily="34" charset="0"/>
              <a:ea typeface="Calibri" panose="020F0502020204030204" pitchFamily="34" charset="0"/>
            </a:endParaRPr>
          </a:p>
        </p:txBody>
      </p:sp>
      <p:sp>
        <p:nvSpPr>
          <p:cNvPr id="20" name="TextBox 19">
            <a:extLst>
              <a:ext uri="{FF2B5EF4-FFF2-40B4-BE49-F238E27FC236}">
                <a16:creationId xmlns:a16="http://schemas.microsoft.com/office/drawing/2014/main" id="{ACC0C886-AC63-55FC-3535-363EB6450F0F}"/>
              </a:ext>
            </a:extLst>
          </p:cNvPr>
          <p:cNvSpPr txBox="1"/>
          <p:nvPr/>
        </p:nvSpPr>
        <p:spPr>
          <a:xfrm>
            <a:off x="7742788" y="164074"/>
            <a:ext cx="1240223" cy="369332"/>
          </a:xfrm>
          <a:prstGeom prst="rect">
            <a:avLst/>
          </a:prstGeom>
          <a:noFill/>
        </p:spPr>
        <p:txBody>
          <a:bodyPr wrap="square" rtlCol="0">
            <a:spAutoFit/>
          </a:bodyPr>
          <a:lstStyle/>
          <a:p>
            <a:r>
              <a:rPr lang="en-GB" dirty="0"/>
              <a:t>Full Track</a:t>
            </a:r>
          </a:p>
        </p:txBody>
      </p:sp>
      <p:sp>
        <p:nvSpPr>
          <p:cNvPr id="22" name="TextBox 21">
            <a:extLst>
              <a:ext uri="{FF2B5EF4-FFF2-40B4-BE49-F238E27FC236}">
                <a16:creationId xmlns:a16="http://schemas.microsoft.com/office/drawing/2014/main" id="{9CEEAD94-CCB2-4320-42B1-319B708FCEC1}"/>
              </a:ext>
            </a:extLst>
          </p:cNvPr>
          <p:cNvSpPr txBox="1"/>
          <p:nvPr/>
        </p:nvSpPr>
        <p:spPr>
          <a:xfrm>
            <a:off x="9200236" y="164074"/>
            <a:ext cx="1412825" cy="369332"/>
          </a:xfrm>
          <a:prstGeom prst="rect">
            <a:avLst/>
          </a:prstGeom>
          <a:noFill/>
        </p:spPr>
        <p:txBody>
          <a:bodyPr wrap="square" rtlCol="0">
            <a:spAutoFit/>
          </a:bodyPr>
          <a:lstStyle/>
          <a:p>
            <a:r>
              <a:rPr lang="en-GB" dirty="0"/>
              <a:t>Green part</a:t>
            </a:r>
          </a:p>
        </p:txBody>
      </p:sp>
      <p:sp>
        <p:nvSpPr>
          <p:cNvPr id="24" name="TextBox 23">
            <a:extLst>
              <a:ext uri="{FF2B5EF4-FFF2-40B4-BE49-F238E27FC236}">
                <a16:creationId xmlns:a16="http://schemas.microsoft.com/office/drawing/2014/main" id="{E3DEFBE1-25DE-E3F9-CF58-0B96EB9645FE}"/>
              </a:ext>
            </a:extLst>
          </p:cNvPr>
          <p:cNvSpPr txBox="1"/>
          <p:nvPr/>
        </p:nvSpPr>
        <p:spPr>
          <a:xfrm>
            <a:off x="10713628" y="164074"/>
            <a:ext cx="1412825" cy="369332"/>
          </a:xfrm>
          <a:prstGeom prst="rect">
            <a:avLst/>
          </a:prstGeom>
          <a:noFill/>
        </p:spPr>
        <p:txBody>
          <a:bodyPr wrap="square" rtlCol="0">
            <a:spAutoFit/>
          </a:bodyPr>
          <a:lstStyle/>
          <a:p>
            <a:r>
              <a:rPr lang="en-GB" dirty="0"/>
              <a:t>Piano part</a:t>
            </a:r>
          </a:p>
        </p:txBody>
      </p:sp>
      <p:pic>
        <p:nvPicPr>
          <p:cNvPr id="25" name="feed-the-world-full">
            <a:hlinkClick r:id="" action="ppaction://media"/>
            <a:extLst>
              <a:ext uri="{FF2B5EF4-FFF2-40B4-BE49-F238E27FC236}">
                <a16:creationId xmlns:a16="http://schemas.microsoft.com/office/drawing/2014/main" id="{ECD5AF90-548E-F08B-C484-38D202F9EBA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59699" y="540918"/>
            <a:ext cx="406400" cy="406400"/>
          </a:xfrm>
          <a:prstGeom prst="rect">
            <a:avLst/>
          </a:prstGeom>
        </p:spPr>
      </p:pic>
      <p:pic>
        <p:nvPicPr>
          <p:cNvPr id="26" name="feed-the-world-green">
            <a:hlinkClick r:id="" action="ppaction://media"/>
            <a:extLst>
              <a:ext uri="{FF2B5EF4-FFF2-40B4-BE49-F238E27FC236}">
                <a16:creationId xmlns:a16="http://schemas.microsoft.com/office/drawing/2014/main" id="{894C19B8-40E7-B07A-A3D2-F840CD9C9579}"/>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9703448" y="533406"/>
            <a:ext cx="406400" cy="406400"/>
          </a:xfrm>
          <a:prstGeom prst="rect">
            <a:avLst/>
          </a:prstGeom>
        </p:spPr>
      </p:pic>
      <p:pic>
        <p:nvPicPr>
          <p:cNvPr id="27" name="feed-the-world-piano">
            <a:hlinkClick r:id="" action="ppaction://media"/>
            <a:extLst>
              <a:ext uri="{FF2B5EF4-FFF2-40B4-BE49-F238E27FC236}">
                <a16:creationId xmlns:a16="http://schemas.microsoft.com/office/drawing/2014/main" id="{59C55E14-8981-A4BD-DED0-270C1FE9C761}"/>
              </a:ext>
            </a:extLst>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11216840" y="540918"/>
            <a:ext cx="406400" cy="406400"/>
          </a:xfrm>
          <a:prstGeom prst="rect">
            <a:avLst/>
          </a:prstGeom>
        </p:spPr>
      </p:pic>
    </p:spTree>
    <p:extLst>
      <p:ext uri="{BB962C8B-B14F-4D97-AF65-F5344CB8AC3E}">
        <p14:creationId xmlns:p14="http://schemas.microsoft.com/office/powerpoint/2010/main" val="385025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9104" fill="hold"/>
                                        <p:tgtEl>
                                          <p:spTgt spid="2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89104" fill="hold"/>
                                        <p:tgtEl>
                                          <p:spTgt spid="26"/>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89104"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25"/>
                </p:tgtEl>
              </p:cMediaNode>
            </p:audio>
            <p:audio>
              <p:cMediaNode vol="80000">
                <p:cTn id="16" fill="hold" display="0">
                  <p:stCondLst>
                    <p:cond delay="indefinite"/>
                  </p:stCondLst>
                  <p:endCondLst>
                    <p:cond evt="onStopAudio" delay="0">
                      <p:tgtEl>
                        <p:sldTgt/>
                      </p:tgtEl>
                    </p:cond>
                  </p:endCondLst>
                </p:cTn>
                <p:tgtEl>
                  <p:spTgt spid="26"/>
                </p:tgtEl>
              </p:cMediaNode>
            </p:audio>
            <p:audio>
              <p:cMediaNode vol="80000">
                <p:cTn id="17" fill="hold" display="0">
                  <p:stCondLst>
                    <p:cond delay="indefinite"/>
                  </p:stCondLst>
                  <p:endCondLst>
                    <p:cond evt="onStopAudio" delay="0">
                      <p:tgtEl>
                        <p:sldTgt/>
                      </p:tgtEl>
                    </p:cond>
                  </p:endCondLst>
                </p:cTn>
                <p:tgtEl>
                  <p:spTgt spid="2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1DE6E-92BF-6E16-34A7-15D1678EA013}"/>
              </a:ext>
            </a:extLst>
          </p:cNvPr>
          <p:cNvSpPr>
            <a:spLocks noGrp="1"/>
          </p:cNvSpPr>
          <p:nvPr>
            <p:ph type="title"/>
          </p:nvPr>
        </p:nvSpPr>
        <p:spPr>
          <a:xfrm>
            <a:off x="284161" y="205068"/>
            <a:ext cx="9404723" cy="1400530"/>
          </a:xfrm>
        </p:spPr>
        <p:txBody>
          <a:bodyPr/>
          <a:lstStyle/>
          <a:p>
            <a:r>
              <a:rPr lang="en-GB" sz="4000" b="1" dirty="0"/>
              <a:t>God Rest Ye Merry Gentlemen</a:t>
            </a:r>
          </a:p>
        </p:txBody>
      </p:sp>
      <p:sp>
        <p:nvSpPr>
          <p:cNvPr id="10" name="TextBox 9">
            <a:extLst>
              <a:ext uri="{FF2B5EF4-FFF2-40B4-BE49-F238E27FC236}">
                <a16:creationId xmlns:a16="http://schemas.microsoft.com/office/drawing/2014/main" id="{92BFBCED-325E-B409-00BA-47F4325E8BCF}"/>
              </a:ext>
            </a:extLst>
          </p:cNvPr>
          <p:cNvSpPr txBox="1"/>
          <p:nvPr/>
        </p:nvSpPr>
        <p:spPr>
          <a:xfrm>
            <a:off x="0" y="973688"/>
            <a:ext cx="12074013" cy="5960606"/>
          </a:xfrm>
          <a:prstGeom prst="rect">
            <a:avLst/>
          </a:prstGeom>
          <a:noFill/>
        </p:spPr>
        <p:txBody>
          <a:bodyPr wrap="square" numCol="2">
            <a:spAutoFit/>
          </a:bodyPr>
          <a:lstStyle/>
          <a:p>
            <a:pPr indent="-6350" algn="ctr">
              <a:lnSpc>
                <a:spcPct val="100000"/>
              </a:lnSpc>
              <a:spcAft>
                <a:spcPts val="20"/>
              </a:spcAft>
              <a:buNone/>
            </a:pPr>
            <a:r>
              <a:rPr lang="en-GB" sz="1800" b="1" kern="100" dirty="0">
                <a:solidFill>
                  <a:schemeClr val="tx1"/>
                </a:solidFill>
                <a:effectLst/>
                <a:latin typeface="+mn-lt"/>
                <a:ea typeface="Calibri" panose="020F0502020204030204" pitchFamily="34" charset="0"/>
              </a:rPr>
              <a:t>Intro</a:t>
            </a:r>
            <a:r>
              <a:rPr lang="en-GB" sz="1800" kern="100" dirty="0">
                <a:solidFill>
                  <a:schemeClr val="tx1"/>
                </a:solidFill>
                <a:effectLst/>
                <a:latin typeface="+mn-lt"/>
                <a:ea typeface="Calibri" panose="020F0502020204030204" pitchFamily="34" charset="0"/>
              </a:rPr>
              <a:t>                                                                                            God rest ye merry, God rest ye merry                                                                  God rest ye merry, God rest ye merry. </a:t>
            </a:r>
          </a:p>
          <a:p>
            <a:pPr algn="ctr">
              <a:lnSpc>
                <a:spcPct val="100000"/>
              </a:lnSpc>
              <a:spcAft>
                <a:spcPts val="120"/>
              </a:spcAft>
              <a:buNone/>
            </a:pPr>
            <a:r>
              <a:rPr lang="en-GB" sz="1800" kern="100" dirty="0">
                <a:solidFill>
                  <a:schemeClr val="tx1"/>
                </a:solidFill>
                <a:effectLst/>
                <a:latin typeface="+mn-lt"/>
                <a:ea typeface="Calibri" panose="020F0502020204030204" pitchFamily="34" charset="0"/>
              </a:rPr>
              <a:t> </a:t>
            </a:r>
          </a:p>
          <a:p>
            <a:pPr indent="-6350" algn="ctr">
              <a:lnSpc>
                <a:spcPct val="100000"/>
              </a:lnSpc>
              <a:spcAft>
                <a:spcPts val="20"/>
              </a:spcAft>
              <a:buNone/>
            </a:pPr>
            <a:r>
              <a:rPr lang="en-GB" sz="1800" b="1" kern="100" dirty="0">
                <a:solidFill>
                  <a:schemeClr val="tx1"/>
                </a:solidFill>
                <a:effectLst/>
                <a:latin typeface="+mn-lt"/>
                <a:ea typeface="Calibri" panose="020F0502020204030204" pitchFamily="34" charset="0"/>
              </a:rPr>
              <a:t>Verse One </a:t>
            </a:r>
            <a:r>
              <a:rPr lang="en-GB" sz="1800" kern="100" dirty="0">
                <a:solidFill>
                  <a:schemeClr val="tx1"/>
                </a:solidFill>
                <a:effectLst/>
                <a:latin typeface="+mn-lt"/>
                <a:ea typeface="Calibri" panose="020F0502020204030204" pitchFamily="34" charset="0"/>
              </a:rPr>
              <a:t>                                                                                 God rest ye merry gentlemen let nothing you dismay                                                                            Remember Christ our saviour was born on                         Christmas day.</a:t>
            </a:r>
          </a:p>
          <a:p>
            <a:pPr algn="ctr">
              <a:lnSpc>
                <a:spcPct val="100000"/>
              </a:lnSpc>
              <a:spcAft>
                <a:spcPts val="20"/>
              </a:spcAft>
              <a:buNone/>
            </a:pPr>
            <a:r>
              <a:rPr lang="en-GB" sz="1800" kern="100" dirty="0">
                <a:solidFill>
                  <a:schemeClr val="tx1"/>
                </a:solidFill>
                <a:effectLst/>
                <a:latin typeface="+mn-lt"/>
                <a:ea typeface="Calibri" panose="020F0502020204030204" pitchFamily="34" charset="0"/>
              </a:rPr>
              <a:t>To save us all from Satan’s </a:t>
            </a:r>
            <a:r>
              <a:rPr lang="en-GB" sz="1800" kern="100" dirty="0" err="1">
                <a:solidFill>
                  <a:schemeClr val="tx1"/>
                </a:solidFill>
                <a:effectLst/>
                <a:latin typeface="+mn-lt"/>
                <a:ea typeface="Calibri" panose="020F0502020204030204" pitchFamily="34" charset="0"/>
              </a:rPr>
              <a:t>pow’r</a:t>
            </a:r>
            <a:r>
              <a:rPr lang="en-GB" sz="1800" kern="100" dirty="0">
                <a:solidFill>
                  <a:schemeClr val="tx1"/>
                </a:solidFill>
                <a:effectLst/>
                <a:latin typeface="+mn-lt"/>
                <a:ea typeface="Calibri" panose="020F0502020204030204" pitchFamily="34" charset="0"/>
              </a:rPr>
              <a:t> when we were gone astray. </a:t>
            </a:r>
          </a:p>
          <a:p>
            <a:pPr indent="-6350" algn="ctr">
              <a:lnSpc>
                <a:spcPct val="100000"/>
              </a:lnSpc>
              <a:spcAft>
                <a:spcPts val="20"/>
              </a:spcAft>
              <a:buNone/>
            </a:pPr>
            <a:r>
              <a:rPr lang="en-GB" sz="1800" kern="100" dirty="0">
                <a:solidFill>
                  <a:schemeClr val="tx1"/>
                </a:solidFill>
                <a:effectLst/>
                <a:latin typeface="+mn-lt"/>
                <a:ea typeface="Calibri" panose="020F0502020204030204" pitchFamily="34" charset="0"/>
              </a:rPr>
              <a:t>O tidings of comfort and joy, comfort and joy.                                                                    O tidings of comfort and joy. </a:t>
            </a:r>
          </a:p>
          <a:p>
            <a:pPr algn="ctr">
              <a:lnSpc>
                <a:spcPct val="100000"/>
              </a:lnSpc>
              <a:spcAft>
                <a:spcPts val="120"/>
              </a:spcAft>
              <a:buNone/>
            </a:pPr>
            <a:r>
              <a:rPr lang="en-GB" sz="1800" kern="100" dirty="0">
                <a:solidFill>
                  <a:schemeClr val="tx1"/>
                </a:solidFill>
                <a:effectLst/>
                <a:latin typeface="+mn-lt"/>
                <a:ea typeface="Calibri" panose="020F0502020204030204" pitchFamily="34" charset="0"/>
              </a:rPr>
              <a:t> </a:t>
            </a:r>
          </a:p>
          <a:p>
            <a:pPr indent="-6350" algn="ctr">
              <a:lnSpc>
                <a:spcPct val="100000"/>
              </a:lnSpc>
              <a:spcAft>
                <a:spcPts val="20"/>
              </a:spcAft>
              <a:buNone/>
            </a:pPr>
            <a:r>
              <a:rPr lang="en-GB" sz="1800" b="1" kern="100" dirty="0">
                <a:solidFill>
                  <a:schemeClr val="tx1"/>
                </a:solidFill>
                <a:effectLst/>
                <a:latin typeface="+mn-lt"/>
                <a:ea typeface="Calibri" panose="020F0502020204030204" pitchFamily="34" charset="0"/>
              </a:rPr>
              <a:t>Verse Two</a:t>
            </a:r>
            <a:r>
              <a:rPr lang="en-GB" sz="1800" kern="100" dirty="0">
                <a:solidFill>
                  <a:schemeClr val="tx1"/>
                </a:solidFill>
                <a:effectLst/>
                <a:latin typeface="+mn-lt"/>
                <a:ea typeface="Calibri" panose="020F0502020204030204" pitchFamily="34" charset="0"/>
              </a:rPr>
              <a:t>                                                                                     In Bethlehem, in Israel this blessed babe was born,                                                 And laid within a manger upon this blessed morn.</a:t>
            </a:r>
          </a:p>
          <a:p>
            <a:pPr indent="-6350" algn="ctr">
              <a:lnSpc>
                <a:spcPct val="100000"/>
              </a:lnSpc>
              <a:spcAft>
                <a:spcPts val="20"/>
              </a:spcAft>
              <a:buNone/>
            </a:pPr>
            <a:r>
              <a:rPr lang="en-GB" sz="1800" kern="100" dirty="0">
                <a:solidFill>
                  <a:schemeClr val="tx1"/>
                </a:solidFill>
                <a:effectLst/>
                <a:latin typeface="+mn-lt"/>
                <a:ea typeface="Calibri" panose="020F0502020204030204" pitchFamily="34" charset="0"/>
              </a:rPr>
              <a:t>To which his mother Mary did nothing take in scorn.                                   O tidings of comfort and joy, comfort and joy,                                                   O tidings of comfort and joy. </a:t>
            </a:r>
          </a:p>
          <a:p>
            <a:pPr algn="ctr">
              <a:lnSpc>
                <a:spcPct val="100000"/>
              </a:lnSpc>
              <a:spcAft>
                <a:spcPts val="120"/>
              </a:spcAft>
              <a:buNone/>
            </a:pPr>
            <a:r>
              <a:rPr lang="en-GB" sz="1800" kern="100" dirty="0">
                <a:solidFill>
                  <a:schemeClr val="tx1"/>
                </a:solidFill>
                <a:effectLst/>
                <a:latin typeface="+mn-lt"/>
                <a:ea typeface="Calibri" panose="020F0502020204030204" pitchFamily="34" charset="0"/>
              </a:rPr>
              <a:t> </a:t>
            </a:r>
          </a:p>
          <a:p>
            <a:pPr indent="-6350" algn="ctr">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gn="ctr">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gn="ctr">
              <a:lnSpc>
                <a:spcPct val="100000"/>
              </a:lnSpc>
              <a:spcAft>
                <a:spcPts val="20"/>
              </a:spcAft>
              <a:buNone/>
            </a:pPr>
            <a:endParaRPr lang="en-GB" b="1" kern="100" dirty="0">
              <a:ea typeface="Calibri" panose="020F0502020204030204" pitchFamily="34" charset="0"/>
            </a:endParaRPr>
          </a:p>
          <a:p>
            <a:pPr indent="-6350" algn="ctr">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gn="ctr">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gn="ctr">
              <a:lnSpc>
                <a:spcPct val="100000"/>
              </a:lnSpc>
              <a:spcAft>
                <a:spcPts val="20"/>
              </a:spcAft>
              <a:buNone/>
            </a:pPr>
            <a:endParaRPr lang="en-GB" sz="1800" b="1" kern="100" dirty="0">
              <a:solidFill>
                <a:schemeClr val="tx1"/>
              </a:solidFill>
              <a:effectLst/>
              <a:latin typeface="+mn-lt"/>
              <a:ea typeface="Calibri" panose="020F0502020204030204" pitchFamily="34" charset="0"/>
            </a:endParaRPr>
          </a:p>
          <a:p>
            <a:pPr indent="-6350" algn="ctr">
              <a:lnSpc>
                <a:spcPct val="100000"/>
              </a:lnSpc>
              <a:spcAft>
                <a:spcPts val="20"/>
              </a:spcAft>
              <a:buNone/>
            </a:pPr>
            <a:endParaRPr lang="en-GB" b="1" kern="100" dirty="0">
              <a:ea typeface="Calibri" panose="020F0502020204030204" pitchFamily="34" charset="0"/>
            </a:endParaRPr>
          </a:p>
          <a:p>
            <a:pPr indent="-6350" algn="ctr">
              <a:lnSpc>
                <a:spcPct val="100000"/>
              </a:lnSpc>
              <a:spcAft>
                <a:spcPts val="20"/>
              </a:spcAft>
              <a:buNone/>
            </a:pPr>
            <a:r>
              <a:rPr lang="en-GB" sz="1800" b="1" kern="100" dirty="0">
                <a:solidFill>
                  <a:schemeClr val="tx1"/>
                </a:solidFill>
                <a:effectLst/>
                <a:latin typeface="+mn-lt"/>
                <a:ea typeface="Calibri" panose="020F0502020204030204" pitchFamily="34" charset="0"/>
              </a:rPr>
              <a:t>(Linking Section)                                                                      </a:t>
            </a:r>
            <a:r>
              <a:rPr lang="en-GB" kern="100" dirty="0">
                <a:ea typeface="Calibri" panose="020F0502020204030204" pitchFamily="34" charset="0"/>
              </a:rPr>
              <a:t>God rest ye merry, God rest ye merry                                                                  God rest ye merry, God rest ye merry. </a:t>
            </a:r>
          </a:p>
          <a:p>
            <a:pPr algn="ctr">
              <a:lnSpc>
                <a:spcPct val="100000"/>
              </a:lnSpc>
              <a:spcAft>
                <a:spcPts val="120"/>
              </a:spcAft>
              <a:buNone/>
            </a:pPr>
            <a:r>
              <a:rPr lang="en-GB" sz="1800" kern="100" dirty="0">
                <a:solidFill>
                  <a:schemeClr val="tx1"/>
                </a:solidFill>
                <a:effectLst/>
                <a:latin typeface="+mn-lt"/>
                <a:ea typeface="Calibri" panose="020F0502020204030204" pitchFamily="34" charset="0"/>
              </a:rPr>
              <a:t> </a:t>
            </a:r>
          </a:p>
          <a:p>
            <a:pPr indent="-6350" algn="ctr">
              <a:lnSpc>
                <a:spcPct val="100000"/>
              </a:lnSpc>
              <a:spcAft>
                <a:spcPts val="20"/>
              </a:spcAft>
              <a:buNone/>
            </a:pPr>
            <a:r>
              <a:rPr lang="en-GB" sz="1800" b="1" kern="100" dirty="0">
                <a:solidFill>
                  <a:schemeClr val="tx1"/>
                </a:solidFill>
                <a:effectLst/>
                <a:latin typeface="+mn-lt"/>
                <a:ea typeface="Calibri" panose="020F0502020204030204" pitchFamily="34" charset="0"/>
              </a:rPr>
              <a:t>Verse Three </a:t>
            </a:r>
            <a:r>
              <a:rPr lang="en-GB" sz="1800" kern="100" dirty="0">
                <a:solidFill>
                  <a:schemeClr val="tx1"/>
                </a:solidFill>
                <a:effectLst/>
                <a:latin typeface="+mn-lt"/>
                <a:ea typeface="Calibri" panose="020F0502020204030204" pitchFamily="34" charset="0"/>
              </a:rPr>
              <a:t>                                                                                 Now to our Lord sing praises all you within this place,                                                 And with true love and brotherhood each other now embrace.</a:t>
            </a:r>
          </a:p>
          <a:p>
            <a:pPr algn="ctr">
              <a:buNone/>
            </a:pPr>
            <a:r>
              <a:rPr lang="en-GB" sz="1800" dirty="0">
                <a:solidFill>
                  <a:schemeClr val="tx1"/>
                </a:solidFill>
                <a:effectLst/>
                <a:latin typeface="+mn-lt"/>
                <a:ea typeface="Calibri" panose="020F0502020204030204" pitchFamily="34" charset="0"/>
              </a:rPr>
              <a:t>This holy tide of Christmas all other doth deface.                                                             O tidings of comfort and joy, comfort and joy                                                                         O tidings of comfort and joy.</a:t>
            </a:r>
            <a:endParaRPr lang="en-GB" dirty="0"/>
          </a:p>
        </p:txBody>
      </p:sp>
      <p:sp>
        <p:nvSpPr>
          <p:cNvPr id="12" name="TextBox 11">
            <a:extLst>
              <a:ext uri="{FF2B5EF4-FFF2-40B4-BE49-F238E27FC236}">
                <a16:creationId xmlns:a16="http://schemas.microsoft.com/office/drawing/2014/main" id="{9BA5EB2D-58CA-F185-531E-ED42E57A7A7B}"/>
              </a:ext>
            </a:extLst>
          </p:cNvPr>
          <p:cNvSpPr txBox="1"/>
          <p:nvPr/>
        </p:nvSpPr>
        <p:spPr>
          <a:xfrm>
            <a:off x="7034865" y="1432912"/>
            <a:ext cx="1240223" cy="369332"/>
          </a:xfrm>
          <a:prstGeom prst="rect">
            <a:avLst/>
          </a:prstGeom>
          <a:noFill/>
        </p:spPr>
        <p:txBody>
          <a:bodyPr wrap="square" rtlCol="0">
            <a:spAutoFit/>
          </a:bodyPr>
          <a:lstStyle/>
          <a:p>
            <a:r>
              <a:rPr lang="en-GB" dirty="0"/>
              <a:t>Full Track</a:t>
            </a:r>
          </a:p>
        </p:txBody>
      </p:sp>
      <p:sp>
        <p:nvSpPr>
          <p:cNvPr id="14" name="TextBox 13">
            <a:extLst>
              <a:ext uri="{FF2B5EF4-FFF2-40B4-BE49-F238E27FC236}">
                <a16:creationId xmlns:a16="http://schemas.microsoft.com/office/drawing/2014/main" id="{A06505CC-B8F0-65FE-1C13-1D22A2B44477}"/>
              </a:ext>
            </a:extLst>
          </p:cNvPr>
          <p:cNvSpPr txBox="1"/>
          <p:nvPr/>
        </p:nvSpPr>
        <p:spPr>
          <a:xfrm>
            <a:off x="8492313" y="1432912"/>
            <a:ext cx="1412825" cy="369332"/>
          </a:xfrm>
          <a:prstGeom prst="rect">
            <a:avLst/>
          </a:prstGeom>
          <a:noFill/>
        </p:spPr>
        <p:txBody>
          <a:bodyPr wrap="square" rtlCol="0">
            <a:spAutoFit/>
          </a:bodyPr>
          <a:lstStyle/>
          <a:p>
            <a:r>
              <a:rPr lang="en-GB" dirty="0"/>
              <a:t>Green part</a:t>
            </a:r>
          </a:p>
        </p:txBody>
      </p:sp>
      <p:sp>
        <p:nvSpPr>
          <p:cNvPr id="16" name="TextBox 15">
            <a:extLst>
              <a:ext uri="{FF2B5EF4-FFF2-40B4-BE49-F238E27FC236}">
                <a16:creationId xmlns:a16="http://schemas.microsoft.com/office/drawing/2014/main" id="{18C054C8-8D09-4995-E40A-14B777BE1406}"/>
              </a:ext>
            </a:extLst>
          </p:cNvPr>
          <p:cNvSpPr txBox="1"/>
          <p:nvPr/>
        </p:nvSpPr>
        <p:spPr>
          <a:xfrm>
            <a:off x="10005705" y="1432912"/>
            <a:ext cx="1412825" cy="369332"/>
          </a:xfrm>
          <a:prstGeom prst="rect">
            <a:avLst/>
          </a:prstGeom>
          <a:noFill/>
        </p:spPr>
        <p:txBody>
          <a:bodyPr wrap="square" rtlCol="0">
            <a:spAutoFit/>
          </a:bodyPr>
          <a:lstStyle/>
          <a:p>
            <a:r>
              <a:rPr lang="en-GB" dirty="0"/>
              <a:t>Piano part</a:t>
            </a:r>
          </a:p>
        </p:txBody>
      </p:sp>
      <p:pic>
        <p:nvPicPr>
          <p:cNvPr id="17" name="god-rest-ye-merry-full">
            <a:hlinkClick r:id="" action="ppaction://media"/>
            <a:extLst>
              <a:ext uri="{FF2B5EF4-FFF2-40B4-BE49-F238E27FC236}">
                <a16:creationId xmlns:a16="http://schemas.microsoft.com/office/drawing/2014/main" id="{9B6FD99F-121A-5685-93D7-C246A91BD5D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524648" y="1802244"/>
            <a:ext cx="406400" cy="406400"/>
          </a:xfrm>
          <a:prstGeom prst="rect">
            <a:avLst/>
          </a:prstGeom>
        </p:spPr>
      </p:pic>
      <p:pic>
        <p:nvPicPr>
          <p:cNvPr id="18" name="god-rest-ye-merry-gentlemen-green">
            <a:hlinkClick r:id="" action="ppaction://media"/>
            <a:extLst>
              <a:ext uri="{FF2B5EF4-FFF2-40B4-BE49-F238E27FC236}">
                <a16:creationId xmlns:a16="http://schemas.microsoft.com/office/drawing/2014/main" id="{6EF87585-4619-8D58-B86C-D9EE2033696E}"/>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9109216" y="1778965"/>
            <a:ext cx="406400" cy="406400"/>
          </a:xfrm>
          <a:prstGeom prst="rect">
            <a:avLst/>
          </a:prstGeom>
        </p:spPr>
      </p:pic>
      <p:pic>
        <p:nvPicPr>
          <p:cNvPr id="19" name="god-rest-ye-merry-piano">
            <a:hlinkClick r:id="" action="ppaction://media"/>
            <a:extLst>
              <a:ext uri="{FF2B5EF4-FFF2-40B4-BE49-F238E27FC236}">
                <a16:creationId xmlns:a16="http://schemas.microsoft.com/office/drawing/2014/main" id="{B46EBFBE-0273-5C61-8DA4-EB45BF557688}"/>
              </a:ext>
            </a:extLst>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10508917" y="1778965"/>
            <a:ext cx="406400" cy="406400"/>
          </a:xfrm>
          <a:prstGeom prst="rect">
            <a:avLst/>
          </a:prstGeom>
        </p:spPr>
      </p:pic>
    </p:spTree>
    <p:extLst>
      <p:ext uri="{BB962C8B-B14F-4D97-AF65-F5344CB8AC3E}">
        <p14:creationId xmlns:p14="http://schemas.microsoft.com/office/powerpoint/2010/main" val="2863956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2447"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62447" fill="hold"/>
                                        <p:tgtEl>
                                          <p:spTgt spid="18"/>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62447"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17"/>
                </p:tgtEl>
              </p:cMediaNode>
            </p:audio>
            <p:audio>
              <p:cMediaNode vol="80000">
                <p:cTn id="16" fill="hold" display="0">
                  <p:stCondLst>
                    <p:cond delay="indefinite"/>
                  </p:stCondLst>
                  <p:endCondLst>
                    <p:cond evt="onStopAudio" delay="0">
                      <p:tgtEl>
                        <p:sldTgt/>
                      </p:tgtEl>
                    </p:cond>
                  </p:endCondLst>
                </p:cTn>
                <p:tgtEl>
                  <p:spTgt spid="18"/>
                </p:tgtEl>
              </p:cMediaNode>
            </p:audio>
            <p:audio>
              <p:cMediaNode vol="80000">
                <p:cTn id="17" fill="hold" display="0">
                  <p:stCondLst>
                    <p:cond delay="indefinite"/>
                  </p:stCondLst>
                  <p:endCondLst>
                    <p:cond evt="onStopAudio" delay="0">
                      <p:tgtEl>
                        <p:sldTgt/>
                      </p:tgtEl>
                    </p:cond>
                  </p:endCondLst>
                </p:cTn>
                <p:tgtEl>
                  <p:spTgt spid="1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1DE6E-92BF-6E16-34A7-15D1678EA013}"/>
              </a:ext>
            </a:extLst>
          </p:cNvPr>
          <p:cNvSpPr>
            <a:spLocks noGrp="1"/>
          </p:cNvSpPr>
          <p:nvPr>
            <p:ph type="title"/>
          </p:nvPr>
        </p:nvSpPr>
        <p:spPr>
          <a:xfrm>
            <a:off x="284161" y="205068"/>
            <a:ext cx="11632536" cy="1400530"/>
          </a:xfrm>
        </p:spPr>
        <p:txBody>
          <a:bodyPr/>
          <a:lstStyle/>
          <a:p>
            <a:r>
              <a:rPr lang="en-GB" sz="3200" b="1" dirty="0"/>
              <a:t>O Little Town of Bethlehem/Good King Wenceslas </a:t>
            </a:r>
            <a:endParaRPr lang="en-GB" sz="3200" dirty="0"/>
          </a:p>
        </p:txBody>
      </p:sp>
      <p:sp>
        <p:nvSpPr>
          <p:cNvPr id="9" name="TextBox 8">
            <a:extLst>
              <a:ext uri="{FF2B5EF4-FFF2-40B4-BE49-F238E27FC236}">
                <a16:creationId xmlns:a16="http://schemas.microsoft.com/office/drawing/2014/main" id="{8D469255-0811-6BC5-638A-6F3FC05298D7}"/>
              </a:ext>
            </a:extLst>
          </p:cNvPr>
          <p:cNvSpPr txBox="1"/>
          <p:nvPr/>
        </p:nvSpPr>
        <p:spPr>
          <a:xfrm>
            <a:off x="284161" y="1104152"/>
            <a:ext cx="11733161" cy="5364000"/>
          </a:xfrm>
          <a:prstGeom prst="rect">
            <a:avLst/>
          </a:prstGeom>
          <a:noFill/>
        </p:spPr>
        <p:txBody>
          <a:bodyPr wrap="square" numCol="2">
            <a:spAutoFit/>
          </a:bodyPr>
          <a:lstStyle/>
          <a:p>
            <a:pPr indent="-6350">
              <a:lnSpc>
                <a:spcPct val="100000"/>
              </a:lnSpc>
              <a:spcAft>
                <a:spcPts val="195"/>
              </a:spcAft>
              <a:buNone/>
            </a:pPr>
            <a:r>
              <a:rPr lang="en-GB" sz="1800" b="1" kern="100" dirty="0">
                <a:solidFill>
                  <a:schemeClr val="tx1"/>
                </a:solidFill>
                <a:effectLst/>
                <a:latin typeface="+mn-lt"/>
                <a:ea typeface="Calibri" panose="020F0502020204030204" pitchFamily="34" charset="0"/>
              </a:rPr>
              <a:t>Verse One</a:t>
            </a:r>
            <a:r>
              <a:rPr lang="en-GB" sz="1800" kern="100" dirty="0">
                <a:solidFill>
                  <a:schemeClr val="tx1"/>
                </a:solidFill>
                <a:effectLst/>
                <a:latin typeface="+mn-lt"/>
                <a:ea typeface="Calibri" panose="020F0502020204030204" pitchFamily="34" charset="0"/>
              </a:rPr>
              <a:t>                                                                                      O Little Town of Bethlehem                                                       how still we see thee lie.                                                        Above thy deep and dreamless sleep                                           the silent stars go by. </a:t>
            </a:r>
          </a:p>
          <a:p>
            <a:pPr indent="-6350">
              <a:lnSpc>
                <a:spcPct val="100000"/>
              </a:lnSpc>
              <a:spcAft>
                <a:spcPts val="35"/>
              </a:spcAft>
              <a:buNone/>
            </a:pPr>
            <a:r>
              <a:rPr lang="en-GB" sz="1800" kern="100" dirty="0">
                <a:solidFill>
                  <a:schemeClr val="tx1"/>
                </a:solidFill>
                <a:effectLst/>
                <a:latin typeface="+mn-lt"/>
                <a:ea typeface="Calibri" panose="020F0502020204030204" pitchFamily="34" charset="0"/>
              </a:rPr>
              <a:t>Yet in thy dark streets shineth the everlasting light. </a:t>
            </a:r>
          </a:p>
          <a:p>
            <a:pPr indent="-6350">
              <a:lnSpc>
                <a:spcPct val="100000"/>
              </a:lnSpc>
              <a:spcAft>
                <a:spcPts val="35"/>
              </a:spcAft>
              <a:buNone/>
            </a:pPr>
            <a:r>
              <a:rPr lang="en-GB" sz="1800" kern="100" dirty="0">
                <a:solidFill>
                  <a:schemeClr val="tx1"/>
                </a:solidFill>
                <a:effectLst/>
                <a:latin typeface="+mn-lt"/>
                <a:ea typeface="Calibri" panose="020F0502020204030204" pitchFamily="34" charset="0"/>
              </a:rPr>
              <a:t>The hopes and fears of all the years                                           are met in thee tonight. </a:t>
            </a:r>
          </a:p>
          <a:p>
            <a:pPr>
              <a:lnSpc>
                <a:spcPct val="100000"/>
              </a:lnSpc>
              <a:spcAft>
                <a:spcPts val="70"/>
              </a:spcAft>
              <a:buNone/>
            </a:pPr>
            <a:r>
              <a:rPr lang="en-GB" sz="1800" kern="100" dirty="0">
                <a:solidFill>
                  <a:schemeClr val="tx1"/>
                </a:solidFill>
                <a:effectLst/>
                <a:latin typeface="+mn-lt"/>
                <a:ea typeface="Calibri" panose="020F0502020204030204" pitchFamily="34" charset="0"/>
              </a:rPr>
              <a:t> </a:t>
            </a:r>
          </a:p>
          <a:p>
            <a:pPr indent="-6350">
              <a:lnSpc>
                <a:spcPct val="100000"/>
              </a:lnSpc>
              <a:spcAft>
                <a:spcPts val="150"/>
              </a:spcAft>
              <a:buNone/>
            </a:pPr>
            <a:r>
              <a:rPr lang="en-GB" sz="1800" b="1" kern="100" dirty="0">
                <a:solidFill>
                  <a:schemeClr val="tx1"/>
                </a:solidFill>
                <a:effectLst/>
                <a:latin typeface="+mn-lt"/>
                <a:ea typeface="Calibri" panose="020F0502020204030204" pitchFamily="34" charset="0"/>
              </a:rPr>
              <a:t>Verse Two  </a:t>
            </a:r>
            <a:r>
              <a:rPr lang="en-GB" sz="1800" kern="100" dirty="0">
                <a:solidFill>
                  <a:schemeClr val="tx1"/>
                </a:solidFill>
                <a:effectLst/>
                <a:latin typeface="+mn-lt"/>
                <a:ea typeface="Calibri" panose="020F0502020204030204" pitchFamily="34" charset="0"/>
              </a:rPr>
              <a:t> (REST)</a:t>
            </a:r>
          </a:p>
          <a:p>
            <a:pPr>
              <a:lnSpc>
                <a:spcPct val="100000"/>
              </a:lnSpc>
              <a:spcAft>
                <a:spcPts val="80"/>
              </a:spcAft>
              <a:buNone/>
            </a:pPr>
            <a:r>
              <a:rPr lang="en-GB" sz="1800" kern="100" dirty="0">
                <a:solidFill>
                  <a:schemeClr val="tx1"/>
                </a:solidFill>
                <a:effectLst/>
                <a:latin typeface="+mn-lt"/>
                <a:ea typeface="Calibri" panose="020F0502020204030204" pitchFamily="34" charset="0"/>
              </a:rPr>
              <a:t> </a:t>
            </a:r>
          </a:p>
          <a:p>
            <a:pPr indent="-6350">
              <a:lnSpc>
                <a:spcPct val="100000"/>
              </a:lnSpc>
              <a:spcAft>
                <a:spcPts val="190"/>
              </a:spcAft>
              <a:buNone/>
            </a:pPr>
            <a:r>
              <a:rPr lang="en-GB" sz="1800" b="1" kern="100" dirty="0">
                <a:solidFill>
                  <a:schemeClr val="tx1"/>
                </a:solidFill>
                <a:effectLst/>
                <a:latin typeface="+mn-lt"/>
                <a:ea typeface="Calibri" panose="020F0502020204030204" pitchFamily="34" charset="0"/>
              </a:rPr>
              <a:t>Verse Three </a:t>
            </a:r>
            <a:r>
              <a:rPr lang="en-GB" sz="1800" kern="100" dirty="0">
                <a:solidFill>
                  <a:schemeClr val="tx1"/>
                </a:solidFill>
                <a:effectLst/>
                <a:latin typeface="+mn-lt"/>
                <a:ea typeface="Calibri" panose="020F0502020204030204" pitchFamily="34" charset="0"/>
              </a:rPr>
              <a:t>                                                                                    O Little Town of Bethlehem how still we see thee lie.</a:t>
            </a:r>
          </a:p>
          <a:p>
            <a:pPr indent="-6350">
              <a:lnSpc>
                <a:spcPct val="100000"/>
              </a:lnSpc>
              <a:spcAft>
                <a:spcPts val="35"/>
              </a:spcAft>
              <a:buNone/>
            </a:pPr>
            <a:r>
              <a:rPr lang="en-GB" sz="1800" kern="100" dirty="0">
                <a:solidFill>
                  <a:schemeClr val="tx1"/>
                </a:solidFill>
                <a:effectLst/>
                <a:latin typeface="+mn-lt"/>
                <a:ea typeface="Calibri" panose="020F0502020204030204" pitchFamily="34" charset="0"/>
              </a:rPr>
              <a:t>Above thy deep and dreamless sleep                                                the silent stars go by. </a:t>
            </a:r>
          </a:p>
          <a:p>
            <a:pPr indent="-6350">
              <a:lnSpc>
                <a:spcPct val="100000"/>
              </a:lnSpc>
              <a:spcAft>
                <a:spcPts val="35"/>
              </a:spcAft>
              <a:buNone/>
            </a:pPr>
            <a:r>
              <a:rPr lang="en-GB" sz="1800" kern="100" dirty="0">
                <a:solidFill>
                  <a:schemeClr val="tx1"/>
                </a:solidFill>
                <a:effectLst/>
                <a:latin typeface="+mn-lt"/>
                <a:ea typeface="Calibri" panose="020F0502020204030204" pitchFamily="34" charset="0"/>
              </a:rPr>
              <a:t>Yet in thy dark streets shineth the everlasting light. </a:t>
            </a:r>
          </a:p>
          <a:p>
            <a:pPr indent="-6350">
              <a:lnSpc>
                <a:spcPct val="100000"/>
              </a:lnSpc>
              <a:spcAft>
                <a:spcPts val="35"/>
              </a:spcAft>
              <a:buNone/>
            </a:pPr>
            <a:r>
              <a:rPr lang="en-GB" sz="1800" kern="100" dirty="0">
                <a:solidFill>
                  <a:schemeClr val="tx1"/>
                </a:solidFill>
                <a:effectLst/>
                <a:latin typeface="+mn-lt"/>
                <a:ea typeface="Calibri" panose="020F0502020204030204" pitchFamily="34" charset="0"/>
              </a:rPr>
              <a:t>The hopes and fears of all the years                                      are met in thee tonight. </a:t>
            </a:r>
          </a:p>
          <a:p>
            <a:pPr>
              <a:lnSpc>
                <a:spcPct val="100000"/>
              </a:lnSpc>
              <a:spcAft>
                <a:spcPts val="80"/>
              </a:spcAft>
              <a:buNone/>
            </a:pPr>
            <a:endParaRPr lang="en-GB" sz="1800" b="1" kern="100" dirty="0">
              <a:solidFill>
                <a:schemeClr val="tx1"/>
              </a:solidFill>
              <a:effectLst/>
              <a:latin typeface="+mn-lt"/>
              <a:ea typeface="Calibri" panose="020F0502020204030204" pitchFamily="34" charset="0"/>
            </a:endParaRPr>
          </a:p>
          <a:p>
            <a:pPr>
              <a:lnSpc>
                <a:spcPct val="100000"/>
              </a:lnSpc>
              <a:spcAft>
                <a:spcPts val="80"/>
              </a:spcAft>
              <a:buNone/>
            </a:pPr>
            <a:r>
              <a:rPr lang="en-GB" sz="1800" b="1" kern="100" dirty="0">
                <a:solidFill>
                  <a:schemeClr val="tx1"/>
                </a:solidFill>
                <a:effectLst/>
                <a:latin typeface="+mn-lt"/>
                <a:ea typeface="Calibri" panose="020F0502020204030204" pitchFamily="34" charset="0"/>
              </a:rPr>
              <a:t>Verse Four  </a:t>
            </a:r>
            <a:r>
              <a:rPr lang="en-GB" sz="1800" kern="100" dirty="0">
                <a:solidFill>
                  <a:schemeClr val="tx1"/>
                </a:solidFill>
                <a:effectLst/>
                <a:latin typeface="+mn-lt"/>
                <a:ea typeface="Calibri" panose="020F0502020204030204" pitchFamily="34" charset="0"/>
              </a:rPr>
              <a:t>                                                                                  O holy child of Bethlehem descend to us we pray. </a:t>
            </a:r>
          </a:p>
          <a:p>
            <a:pPr indent="-6350">
              <a:lnSpc>
                <a:spcPct val="100000"/>
              </a:lnSpc>
              <a:spcAft>
                <a:spcPts val="35"/>
              </a:spcAft>
              <a:buNone/>
            </a:pPr>
            <a:r>
              <a:rPr lang="en-GB" sz="1800" kern="100" dirty="0">
                <a:solidFill>
                  <a:schemeClr val="tx1"/>
                </a:solidFill>
                <a:effectLst/>
                <a:latin typeface="+mn-lt"/>
                <a:ea typeface="Calibri" panose="020F0502020204030204" pitchFamily="34" charset="0"/>
              </a:rPr>
              <a:t>Cast out our sin and enter in be born in us today. </a:t>
            </a:r>
          </a:p>
          <a:p>
            <a:pPr indent="-6350">
              <a:lnSpc>
                <a:spcPct val="100000"/>
              </a:lnSpc>
              <a:spcAft>
                <a:spcPts val="35"/>
              </a:spcAft>
              <a:buNone/>
            </a:pPr>
            <a:r>
              <a:rPr lang="en-GB" sz="1800" kern="100" dirty="0">
                <a:solidFill>
                  <a:schemeClr val="tx1"/>
                </a:solidFill>
                <a:effectLst/>
                <a:latin typeface="+mn-lt"/>
                <a:ea typeface="Calibri" panose="020F0502020204030204" pitchFamily="34" charset="0"/>
              </a:rPr>
              <a:t>We hear the Christmas angels                                                      the great glad tidings tell. </a:t>
            </a:r>
          </a:p>
          <a:p>
            <a:pPr indent="-6350">
              <a:lnSpc>
                <a:spcPct val="100000"/>
              </a:lnSpc>
              <a:spcAft>
                <a:spcPts val="35"/>
              </a:spcAft>
              <a:buNone/>
            </a:pPr>
            <a:r>
              <a:rPr lang="en-GB" sz="1800" kern="100" dirty="0">
                <a:solidFill>
                  <a:schemeClr val="tx1"/>
                </a:solidFill>
                <a:effectLst/>
                <a:latin typeface="+mn-lt"/>
                <a:ea typeface="Calibri" panose="020F0502020204030204" pitchFamily="34" charset="0"/>
              </a:rPr>
              <a:t>O come to us, abide with us                                                        our Lord Emanuel. </a:t>
            </a:r>
          </a:p>
          <a:p>
            <a:pPr>
              <a:lnSpc>
                <a:spcPct val="100000"/>
              </a:lnSpc>
              <a:spcAft>
                <a:spcPts val="35"/>
              </a:spcAft>
              <a:buNone/>
            </a:pPr>
            <a:r>
              <a:rPr lang="en-GB" sz="1800" kern="100" dirty="0">
                <a:solidFill>
                  <a:schemeClr val="tx1"/>
                </a:solidFill>
                <a:effectLst/>
                <a:latin typeface="+mn-lt"/>
                <a:ea typeface="Calibri" panose="020F0502020204030204" pitchFamily="34" charset="0"/>
              </a:rPr>
              <a:t> </a:t>
            </a:r>
            <a:endParaRPr lang="en-GB" sz="1100" kern="100" dirty="0">
              <a:solidFill>
                <a:srgbClr val="000000"/>
              </a:solidFill>
              <a:effectLst/>
              <a:latin typeface="Calibri" panose="020F0502020204030204" pitchFamily="34" charset="0"/>
              <a:ea typeface="Calibri" panose="020F0502020204030204" pitchFamily="34" charset="0"/>
            </a:endParaRPr>
          </a:p>
        </p:txBody>
      </p:sp>
      <p:sp>
        <p:nvSpPr>
          <p:cNvPr id="13" name="TextBox 12">
            <a:extLst>
              <a:ext uri="{FF2B5EF4-FFF2-40B4-BE49-F238E27FC236}">
                <a16:creationId xmlns:a16="http://schemas.microsoft.com/office/drawing/2014/main" id="{86559FB1-5926-A514-5382-E2F476FE7C29}"/>
              </a:ext>
            </a:extLst>
          </p:cNvPr>
          <p:cNvSpPr txBox="1"/>
          <p:nvPr/>
        </p:nvSpPr>
        <p:spPr>
          <a:xfrm>
            <a:off x="6679095" y="5569182"/>
            <a:ext cx="1240223" cy="369332"/>
          </a:xfrm>
          <a:prstGeom prst="rect">
            <a:avLst/>
          </a:prstGeom>
          <a:noFill/>
        </p:spPr>
        <p:txBody>
          <a:bodyPr wrap="square" rtlCol="0">
            <a:spAutoFit/>
          </a:bodyPr>
          <a:lstStyle/>
          <a:p>
            <a:r>
              <a:rPr lang="en-GB" dirty="0"/>
              <a:t>Full Track</a:t>
            </a:r>
          </a:p>
        </p:txBody>
      </p:sp>
      <p:sp>
        <p:nvSpPr>
          <p:cNvPr id="15" name="TextBox 14">
            <a:extLst>
              <a:ext uri="{FF2B5EF4-FFF2-40B4-BE49-F238E27FC236}">
                <a16:creationId xmlns:a16="http://schemas.microsoft.com/office/drawing/2014/main" id="{3660139F-0424-9815-08DC-AC157950653F}"/>
              </a:ext>
            </a:extLst>
          </p:cNvPr>
          <p:cNvSpPr txBox="1"/>
          <p:nvPr/>
        </p:nvSpPr>
        <p:spPr>
          <a:xfrm>
            <a:off x="8441555" y="5569182"/>
            <a:ext cx="1412825" cy="369332"/>
          </a:xfrm>
          <a:prstGeom prst="rect">
            <a:avLst/>
          </a:prstGeom>
          <a:noFill/>
        </p:spPr>
        <p:txBody>
          <a:bodyPr wrap="square" rtlCol="0">
            <a:spAutoFit/>
          </a:bodyPr>
          <a:lstStyle/>
          <a:p>
            <a:r>
              <a:rPr lang="en-GB" dirty="0"/>
              <a:t>Green part</a:t>
            </a:r>
          </a:p>
        </p:txBody>
      </p:sp>
      <p:sp>
        <p:nvSpPr>
          <p:cNvPr id="17" name="TextBox 16">
            <a:extLst>
              <a:ext uri="{FF2B5EF4-FFF2-40B4-BE49-F238E27FC236}">
                <a16:creationId xmlns:a16="http://schemas.microsoft.com/office/drawing/2014/main" id="{607B303B-39E0-F5AD-2ABB-110C97440283}"/>
              </a:ext>
            </a:extLst>
          </p:cNvPr>
          <p:cNvSpPr txBox="1"/>
          <p:nvPr/>
        </p:nvSpPr>
        <p:spPr>
          <a:xfrm>
            <a:off x="10212179" y="5550648"/>
            <a:ext cx="1412825" cy="369332"/>
          </a:xfrm>
          <a:prstGeom prst="rect">
            <a:avLst/>
          </a:prstGeom>
          <a:noFill/>
        </p:spPr>
        <p:txBody>
          <a:bodyPr wrap="square" rtlCol="0">
            <a:spAutoFit/>
          </a:bodyPr>
          <a:lstStyle/>
          <a:p>
            <a:r>
              <a:rPr lang="en-GB" dirty="0"/>
              <a:t>Piano part</a:t>
            </a:r>
          </a:p>
        </p:txBody>
      </p:sp>
      <p:pic>
        <p:nvPicPr>
          <p:cNvPr id="18" name="o-little-town-mash-up-full">
            <a:hlinkClick r:id="" action="ppaction://media"/>
            <a:extLst>
              <a:ext uri="{FF2B5EF4-FFF2-40B4-BE49-F238E27FC236}">
                <a16:creationId xmlns:a16="http://schemas.microsoft.com/office/drawing/2014/main" id="{6329E5B0-D87A-0BFA-7F0C-8C74416F2C2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096006" y="5938514"/>
            <a:ext cx="406400" cy="406400"/>
          </a:xfrm>
          <a:prstGeom prst="rect">
            <a:avLst/>
          </a:prstGeom>
        </p:spPr>
      </p:pic>
      <p:pic>
        <p:nvPicPr>
          <p:cNvPr id="19" name="o-little-town-mash-up-green">
            <a:hlinkClick r:id="" action="ppaction://media"/>
            <a:extLst>
              <a:ext uri="{FF2B5EF4-FFF2-40B4-BE49-F238E27FC236}">
                <a16:creationId xmlns:a16="http://schemas.microsoft.com/office/drawing/2014/main" id="{654598F0-B1A5-2017-C87C-2D59194E9C55}"/>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940452" y="5959172"/>
            <a:ext cx="406400" cy="406400"/>
          </a:xfrm>
          <a:prstGeom prst="rect">
            <a:avLst/>
          </a:prstGeom>
        </p:spPr>
      </p:pic>
      <p:pic>
        <p:nvPicPr>
          <p:cNvPr id="20" name="o-little-town-mash-up-piano">
            <a:hlinkClick r:id="" action="ppaction://media"/>
            <a:extLst>
              <a:ext uri="{FF2B5EF4-FFF2-40B4-BE49-F238E27FC236}">
                <a16:creationId xmlns:a16="http://schemas.microsoft.com/office/drawing/2014/main" id="{3258647D-E0AB-3C37-918E-6E01D4FD83C3}"/>
              </a:ext>
            </a:extLst>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10715391" y="5919980"/>
            <a:ext cx="406400" cy="406400"/>
          </a:xfrm>
          <a:prstGeom prst="rect">
            <a:avLst/>
          </a:prstGeom>
        </p:spPr>
      </p:pic>
    </p:spTree>
    <p:extLst>
      <p:ext uri="{BB962C8B-B14F-4D97-AF65-F5344CB8AC3E}">
        <p14:creationId xmlns:p14="http://schemas.microsoft.com/office/powerpoint/2010/main" val="889762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5799"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55799" fill="hold"/>
                                        <p:tgtEl>
                                          <p:spTgt spid="19"/>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55799"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18"/>
                </p:tgtEl>
              </p:cMediaNode>
            </p:audio>
            <p:audio>
              <p:cMediaNode vol="80000">
                <p:cTn id="16" fill="hold" display="0">
                  <p:stCondLst>
                    <p:cond delay="indefinite"/>
                  </p:stCondLst>
                  <p:endCondLst>
                    <p:cond evt="onStopAudio" delay="0">
                      <p:tgtEl>
                        <p:sldTgt/>
                      </p:tgtEl>
                    </p:cond>
                  </p:endCondLst>
                </p:cTn>
                <p:tgtEl>
                  <p:spTgt spid="19"/>
                </p:tgtEl>
              </p:cMediaNode>
            </p:audio>
            <p:audio>
              <p:cMediaNode vol="80000">
                <p:cTn id="17" fill="hold" display="0">
                  <p:stCondLst>
                    <p:cond delay="indefinite"/>
                  </p:stCondLst>
                  <p:endCondLst>
                    <p:cond evt="onStopAudio" delay="0">
                      <p:tgtEl>
                        <p:sldTgt/>
                      </p:tgtEl>
                    </p:cond>
                  </p:endCondLst>
                </p:cTn>
                <p:tgtEl>
                  <p:spTgt spid="2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1DE6E-92BF-6E16-34A7-15D1678EA013}"/>
              </a:ext>
            </a:extLst>
          </p:cNvPr>
          <p:cNvSpPr>
            <a:spLocks noGrp="1"/>
          </p:cNvSpPr>
          <p:nvPr>
            <p:ph type="title"/>
          </p:nvPr>
        </p:nvSpPr>
        <p:spPr>
          <a:xfrm>
            <a:off x="39329" y="89226"/>
            <a:ext cx="9404723" cy="1400530"/>
          </a:xfrm>
        </p:spPr>
        <p:txBody>
          <a:bodyPr/>
          <a:lstStyle/>
          <a:p>
            <a:r>
              <a:rPr lang="en-GB" b="1" dirty="0"/>
              <a:t>Merry Christmas  </a:t>
            </a:r>
            <a:endParaRPr lang="en-GB" dirty="0"/>
          </a:p>
        </p:txBody>
      </p:sp>
      <p:sp>
        <p:nvSpPr>
          <p:cNvPr id="10" name="TextBox 9">
            <a:extLst>
              <a:ext uri="{FF2B5EF4-FFF2-40B4-BE49-F238E27FC236}">
                <a16:creationId xmlns:a16="http://schemas.microsoft.com/office/drawing/2014/main" id="{D448F7E9-B85D-94E8-AB08-974ADE0925D4}"/>
              </a:ext>
            </a:extLst>
          </p:cNvPr>
          <p:cNvSpPr txBox="1"/>
          <p:nvPr/>
        </p:nvSpPr>
        <p:spPr>
          <a:xfrm>
            <a:off x="68826" y="836509"/>
            <a:ext cx="12083846" cy="10141238"/>
          </a:xfrm>
          <a:prstGeom prst="rect">
            <a:avLst/>
          </a:prstGeom>
          <a:noFill/>
        </p:spPr>
        <p:txBody>
          <a:bodyPr wrap="square" numCol="3">
            <a:spAutoFit/>
          </a:bodyPr>
          <a:lstStyle/>
          <a:p>
            <a:pPr>
              <a:lnSpc>
                <a:spcPct val="100000"/>
              </a:lnSpc>
              <a:spcAft>
                <a:spcPts val="20"/>
              </a:spcAft>
              <a:buNone/>
            </a:pPr>
            <a:r>
              <a:rPr lang="en-GB" sz="1600" b="1" kern="100" dirty="0">
                <a:solidFill>
                  <a:schemeClr val="tx1"/>
                </a:solidFill>
                <a:effectLst/>
                <a:latin typeface="+mn-lt"/>
                <a:ea typeface="Calibri" panose="020F0502020204030204" pitchFamily="34" charset="0"/>
              </a:rPr>
              <a:t>Intro (solo)                                                 </a:t>
            </a:r>
            <a:r>
              <a:rPr lang="en-GB" sz="1600" kern="100" dirty="0">
                <a:solidFill>
                  <a:schemeClr val="tx1"/>
                </a:solidFill>
                <a:effectLst/>
                <a:latin typeface="+mn-lt"/>
                <a:ea typeface="Calibri" panose="020F0502020204030204" pitchFamily="34" charset="0"/>
              </a:rPr>
              <a:t>         Build a fire and gather round the tree</a:t>
            </a:r>
          </a:p>
          <a:p>
            <a:pPr>
              <a:lnSpc>
                <a:spcPct val="100000"/>
              </a:lnSpc>
              <a:spcAft>
                <a:spcPts val="20"/>
              </a:spcAft>
              <a:buNone/>
            </a:pPr>
            <a:r>
              <a:rPr lang="en-GB" sz="1600" kern="100" dirty="0">
                <a:solidFill>
                  <a:schemeClr val="tx1"/>
                </a:solidFill>
                <a:effectLst/>
                <a:latin typeface="+mn-lt"/>
                <a:ea typeface="Calibri" panose="020F0502020204030204" pitchFamily="34" charset="0"/>
              </a:rPr>
              <a:t>Fill the glass and maybe come and sing with me.</a:t>
            </a:r>
          </a:p>
          <a:p>
            <a:pPr marL="162560">
              <a:lnSpc>
                <a:spcPct val="100000"/>
              </a:lnSpc>
              <a:spcAft>
                <a:spcPts val="120"/>
              </a:spcAft>
              <a:buNone/>
            </a:pPr>
            <a:r>
              <a:rPr lang="en-GB" sz="1600" kern="100" dirty="0">
                <a:solidFill>
                  <a:schemeClr val="tx1"/>
                </a:solidFill>
                <a:effectLst/>
                <a:latin typeface="+mn-lt"/>
                <a:ea typeface="Calibri" panose="020F0502020204030204" pitchFamily="34" charset="0"/>
              </a:rPr>
              <a:t> </a:t>
            </a:r>
          </a:p>
          <a:p>
            <a:pPr>
              <a:lnSpc>
                <a:spcPct val="100000"/>
              </a:lnSpc>
              <a:spcAft>
                <a:spcPts val="20"/>
              </a:spcAft>
              <a:buNone/>
            </a:pPr>
            <a:r>
              <a:rPr lang="en-GB" sz="1600" b="1" kern="100" dirty="0">
                <a:solidFill>
                  <a:schemeClr val="tx1"/>
                </a:solidFill>
                <a:effectLst/>
                <a:latin typeface="+mn-lt"/>
                <a:ea typeface="Calibri" panose="020F0502020204030204" pitchFamily="34" charset="0"/>
              </a:rPr>
              <a:t>Verse One </a:t>
            </a:r>
            <a:r>
              <a:rPr lang="en-GB" sz="1600" kern="100" dirty="0">
                <a:solidFill>
                  <a:schemeClr val="tx1"/>
                </a:solidFill>
                <a:effectLst/>
                <a:latin typeface="+mn-lt"/>
                <a:ea typeface="Calibri" panose="020F0502020204030204" pitchFamily="34" charset="0"/>
              </a:rPr>
              <a:t>                                                              So Kiss me under the mistletoe</a:t>
            </a:r>
          </a:p>
          <a:p>
            <a:pPr marR="339090">
              <a:lnSpc>
                <a:spcPct val="100000"/>
              </a:lnSpc>
              <a:spcAft>
                <a:spcPts val="20"/>
              </a:spcAft>
              <a:buNone/>
            </a:pPr>
            <a:r>
              <a:rPr lang="en-GB" sz="1600" kern="100" dirty="0">
                <a:solidFill>
                  <a:schemeClr val="tx1"/>
                </a:solidFill>
                <a:effectLst/>
                <a:latin typeface="+mn-lt"/>
                <a:ea typeface="Calibri" panose="020F0502020204030204" pitchFamily="34" charset="0"/>
              </a:rPr>
              <a:t>Pour out the wine let’s toast and pray for December snow.                                                      I know there’s been pain this year but it’s time to let it go,                              Next year you never know,                        but for now Merry Christmas.</a:t>
            </a:r>
          </a:p>
          <a:p>
            <a:pPr marL="162560">
              <a:lnSpc>
                <a:spcPct val="100000"/>
              </a:lnSpc>
              <a:spcAft>
                <a:spcPts val="120"/>
              </a:spcAft>
              <a:buNone/>
            </a:pPr>
            <a:r>
              <a:rPr lang="en-GB" sz="1600" kern="100" dirty="0">
                <a:solidFill>
                  <a:schemeClr val="tx1"/>
                </a:solidFill>
                <a:effectLst/>
                <a:latin typeface="+mn-lt"/>
                <a:ea typeface="Calibri" panose="020F0502020204030204" pitchFamily="34" charset="0"/>
              </a:rPr>
              <a:t> </a:t>
            </a:r>
          </a:p>
          <a:p>
            <a:pPr>
              <a:lnSpc>
                <a:spcPct val="100000"/>
              </a:lnSpc>
              <a:spcAft>
                <a:spcPts val="20"/>
              </a:spcAft>
              <a:buNone/>
            </a:pPr>
            <a:r>
              <a:rPr lang="en-GB" sz="1600" b="1" kern="100" dirty="0">
                <a:solidFill>
                  <a:schemeClr val="tx1"/>
                </a:solidFill>
                <a:effectLst/>
                <a:latin typeface="+mn-lt"/>
                <a:ea typeface="Calibri" panose="020F0502020204030204" pitchFamily="34" charset="0"/>
              </a:rPr>
              <a:t>Verse Two</a:t>
            </a:r>
            <a:r>
              <a:rPr lang="en-GB" sz="1600" kern="100" dirty="0">
                <a:solidFill>
                  <a:schemeClr val="tx1"/>
                </a:solidFill>
                <a:effectLst/>
                <a:latin typeface="+mn-lt"/>
                <a:ea typeface="Calibri" panose="020F0502020204030204" pitchFamily="34" charset="0"/>
              </a:rPr>
              <a:t>                                                            We’ll dance in the kitchen                           while embers glow,</a:t>
            </a:r>
          </a:p>
          <a:p>
            <a:pPr>
              <a:lnSpc>
                <a:spcPct val="100000"/>
              </a:lnSpc>
              <a:spcAft>
                <a:spcPts val="20"/>
              </a:spcAft>
              <a:buNone/>
            </a:pPr>
            <a:r>
              <a:rPr lang="en-GB" sz="1600" kern="100" dirty="0">
                <a:solidFill>
                  <a:schemeClr val="tx1"/>
                </a:solidFill>
                <a:effectLst/>
                <a:latin typeface="+mn-lt"/>
                <a:ea typeface="Calibri" panose="020F0502020204030204" pitchFamily="34" charset="0"/>
              </a:rPr>
              <a:t>We’ve all known love, but this love              we’ve got is the best of all.                                                  I wish you could see it through my eyes then you would know,                              My world, you look beautiful right now, Merry Christmas.</a:t>
            </a:r>
          </a:p>
          <a:p>
            <a:pPr marL="162560">
              <a:lnSpc>
                <a:spcPct val="100000"/>
              </a:lnSpc>
              <a:spcAft>
                <a:spcPts val="120"/>
              </a:spcAft>
              <a:buNone/>
            </a:pPr>
            <a:r>
              <a:rPr lang="en-GB" sz="1600" kern="100" dirty="0">
                <a:solidFill>
                  <a:schemeClr val="tx1"/>
                </a:solidFill>
                <a:effectLst/>
                <a:latin typeface="+mn-lt"/>
                <a:ea typeface="Calibri" panose="020F0502020204030204" pitchFamily="34" charset="0"/>
              </a:rPr>
              <a:t> </a:t>
            </a:r>
          </a:p>
          <a:p>
            <a:pPr marR="393065">
              <a:lnSpc>
                <a:spcPct val="100000"/>
              </a:lnSpc>
              <a:spcAft>
                <a:spcPts val="20"/>
              </a:spcAft>
              <a:buNone/>
            </a:pPr>
            <a:endParaRPr lang="en-GB" sz="1600" b="1" kern="100" dirty="0">
              <a:solidFill>
                <a:schemeClr val="tx1"/>
              </a:solidFill>
              <a:effectLst/>
              <a:latin typeface="+mn-lt"/>
              <a:ea typeface="Calibri" panose="020F0502020204030204" pitchFamily="34" charset="0"/>
            </a:endParaRPr>
          </a:p>
          <a:p>
            <a:pPr marR="393065">
              <a:lnSpc>
                <a:spcPct val="100000"/>
              </a:lnSpc>
              <a:spcAft>
                <a:spcPts val="20"/>
              </a:spcAft>
              <a:buNone/>
            </a:pPr>
            <a:endParaRPr lang="en-GB" sz="1600" b="1" kern="100" dirty="0">
              <a:ea typeface="Calibri" panose="020F0502020204030204" pitchFamily="34" charset="0"/>
            </a:endParaRPr>
          </a:p>
          <a:p>
            <a:pPr marR="393065">
              <a:lnSpc>
                <a:spcPct val="100000"/>
              </a:lnSpc>
              <a:spcAft>
                <a:spcPts val="20"/>
              </a:spcAft>
              <a:buNone/>
            </a:pPr>
            <a:endParaRPr lang="en-GB" sz="1600" b="1" kern="100" dirty="0">
              <a:solidFill>
                <a:schemeClr val="tx1"/>
              </a:solidFill>
              <a:effectLst/>
              <a:latin typeface="+mn-lt"/>
              <a:ea typeface="Calibri" panose="020F0502020204030204" pitchFamily="34" charset="0"/>
            </a:endParaRPr>
          </a:p>
          <a:p>
            <a:pPr marR="393065">
              <a:lnSpc>
                <a:spcPct val="100000"/>
              </a:lnSpc>
              <a:spcAft>
                <a:spcPts val="20"/>
              </a:spcAft>
              <a:buNone/>
            </a:pPr>
            <a:endParaRPr lang="en-GB" sz="1600" b="1" kern="100" dirty="0">
              <a:ea typeface="Calibri" panose="020F0502020204030204" pitchFamily="34" charset="0"/>
            </a:endParaRPr>
          </a:p>
          <a:p>
            <a:pPr marR="393065">
              <a:lnSpc>
                <a:spcPct val="100000"/>
              </a:lnSpc>
              <a:spcAft>
                <a:spcPts val="20"/>
              </a:spcAft>
              <a:buNone/>
            </a:pPr>
            <a:endParaRPr lang="en-GB" sz="1600" b="1" kern="100" dirty="0">
              <a:solidFill>
                <a:schemeClr val="tx1"/>
              </a:solidFill>
              <a:effectLst/>
              <a:latin typeface="+mn-lt"/>
              <a:ea typeface="Calibri" panose="020F0502020204030204" pitchFamily="34" charset="0"/>
            </a:endParaRPr>
          </a:p>
          <a:p>
            <a:pPr marR="393065">
              <a:lnSpc>
                <a:spcPct val="100000"/>
              </a:lnSpc>
              <a:spcAft>
                <a:spcPts val="20"/>
              </a:spcAft>
              <a:buNone/>
            </a:pPr>
            <a:endParaRPr lang="en-GB" sz="1600" b="1" kern="100" dirty="0">
              <a:ea typeface="Calibri" panose="020F0502020204030204" pitchFamily="34" charset="0"/>
            </a:endParaRPr>
          </a:p>
          <a:p>
            <a:pPr marR="393065">
              <a:lnSpc>
                <a:spcPct val="100000"/>
              </a:lnSpc>
              <a:spcAft>
                <a:spcPts val="20"/>
              </a:spcAft>
              <a:buNone/>
            </a:pPr>
            <a:endParaRPr lang="en-GB" sz="1600" b="1" kern="100" dirty="0">
              <a:solidFill>
                <a:schemeClr val="tx1"/>
              </a:solidFill>
              <a:effectLst/>
              <a:latin typeface="+mn-lt"/>
              <a:ea typeface="Calibri" panose="020F0502020204030204" pitchFamily="34" charset="0"/>
            </a:endParaRPr>
          </a:p>
          <a:p>
            <a:pPr marR="393065">
              <a:lnSpc>
                <a:spcPct val="100000"/>
              </a:lnSpc>
              <a:spcAft>
                <a:spcPts val="20"/>
              </a:spcAft>
              <a:buNone/>
            </a:pPr>
            <a:endParaRPr lang="en-GB" sz="1600" b="1" kern="100" dirty="0">
              <a:ea typeface="Calibri" panose="020F0502020204030204" pitchFamily="34" charset="0"/>
            </a:endParaRPr>
          </a:p>
          <a:p>
            <a:pPr marR="393065">
              <a:lnSpc>
                <a:spcPct val="100000"/>
              </a:lnSpc>
              <a:spcAft>
                <a:spcPts val="20"/>
              </a:spcAft>
              <a:buNone/>
            </a:pPr>
            <a:endParaRPr lang="en-GB" sz="1600" b="1" kern="100" dirty="0">
              <a:solidFill>
                <a:schemeClr val="tx1"/>
              </a:solidFill>
              <a:effectLst/>
              <a:latin typeface="+mn-lt"/>
              <a:ea typeface="Calibri" panose="020F0502020204030204" pitchFamily="34" charset="0"/>
            </a:endParaRPr>
          </a:p>
          <a:p>
            <a:pPr marR="393065">
              <a:lnSpc>
                <a:spcPct val="100000"/>
              </a:lnSpc>
              <a:spcAft>
                <a:spcPts val="20"/>
              </a:spcAft>
              <a:buNone/>
            </a:pPr>
            <a:endParaRPr lang="en-GB" sz="1600" b="1" kern="100" dirty="0">
              <a:ea typeface="Calibri" panose="020F0502020204030204" pitchFamily="34" charset="0"/>
            </a:endParaRPr>
          </a:p>
          <a:p>
            <a:pPr marR="393065">
              <a:lnSpc>
                <a:spcPct val="100000"/>
              </a:lnSpc>
              <a:spcAft>
                <a:spcPts val="20"/>
              </a:spcAft>
              <a:buNone/>
            </a:pPr>
            <a:endParaRPr lang="en-GB" sz="1600" b="1" kern="100" dirty="0">
              <a:solidFill>
                <a:schemeClr val="tx1"/>
              </a:solidFill>
              <a:effectLst/>
              <a:latin typeface="+mn-lt"/>
              <a:ea typeface="Calibri" panose="020F0502020204030204" pitchFamily="34" charset="0"/>
            </a:endParaRPr>
          </a:p>
          <a:p>
            <a:pPr marR="393065">
              <a:lnSpc>
                <a:spcPct val="100000"/>
              </a:lnSpc>
              <a:spcAft>
                <a:spcPts val="20"/>
              </a:spcAft>
              <a:buNone/>
            </a:pPr>
            <a:endParaRPr lang="en-GB" sz="1600" b="1" kern="100" dirty="0">
              <a:solidFill>
                <a:schemeClr val="tx1"/>
              </a:solidFill>
              <a:effectLst/>
              <a:latin typeface="+mn-lt"/>
              <a:ea typeface="Calibri" panose="020F0502020204030204" pitchFamily="34" charset="0"/>
            </a:endParaRPr>
          </a:p>
          <a:p>
            <a:pPr marR="393065">
              <a:lnSpc>
                <a:spcPct val="100000"/>
              </a:lnSpc>
              <a:spcAft>
                <a:spcPts val="20"/>
              </a:spcAft>
              <a:buNone/>
            </a:pPr>
            <a:endParaRPr lang="en-GB" sz="1600" b="1" kern="100" dirty="0">
              <a:ea typeface="Calibri" panose="020F0502020204030204" pitchFamily="34" charset="0"/>
            </a:endParaRPr>
          </a:p>
          <a:p>
            <a:pPr marR="393065">
              <a:lnSpc>
                <a:spcPct val="100000"/>
              </a:lnSpc>
              <a:spcAft>
                <a:spcPts val="20"/>
              </a:spcAft>
              <a:buNone/>
            </a:pPr>
            <a:endParaRPr lang="en-GB" sz="1600" b="1" kern="100" dirty="0">
              <a:solidFill>
                <a:schemeClr val="tx1"/>
              </a:solidFill>
              <a:effectLst/>
              <a:latin typeface="+mn-lt"/>
              <a:ea typeface="Calibri" panose="020F0502020204030204" pitchFamily="34" charset="0"/>
            </a:endParaRPr>
          </a:p>
          <a:p>
            <a:pPr marR="393065">
              <a:lnSpc>
                <a:spcPct val="100000"/>
              </a:lnSpc>
              <a:spcAft>
                <a:spcPts val="20"/>
              </a:spcAft>
              <a:buNone/>
            </a:pPr>
            <a:endParaRPr lang="en-GB" sz="1600" b="1" kern="100" dirty="0">
              <a:ea typeface="Calibri" panose="020F0502020204030204" pitchFamily="34" charset="0"/>
            </a:endParaRPr>
          </a:p>
          <a:p>
            <a:pPr marR="393065">
              <a:lnSpc>
                <a:spcPct val="100000"/>
              </a:lnSpc>
              <a:spcAft>
                <a:spcPts val="20"/>
              </a:spcAft>
              <a:buNone/>
            </a:pPr>
            <a:endParaRPr lang="en-GB" sz="1600" b="1" kern="100" dirty="0">
              <a:solidFill>
                <a:schemeClr val="tx1"/>
              </a:solidFill>
              <a:effectLst/>
              <a:latin typeface="+mn-lt"/>
              <a:ea typeface="Calibri" panose="020F0502020204030204" pitchFamily="34" charset="0"/>
            </a:endParaRPr>
          </a:p>
          <a:p>
            <a:pPr marR="393065">
              <a:lnSpc>
                <a:spcPct val="100000"/>
              </a:lnSpc>
              <a:spcAft>
                <a:spcPts val="20"/>
              </a:spcAft>
              <a:buNone/>
            </a:pPr>
            <a:endParaRPr lang="en-GB" sz="1600" b="1" kern="100" dirty="0">
              <a:ea typeface="Calibri" panose="020F0502020204030204" pitchFamily="34" charset="0"/>
            </a:endParaRPr>
          </a:p>
          <a:p>
            <a:pPr marR="393065">
              <a:lnSpc>
                <a:spcPct val="100000"/>
              </a:lnSpc>
              <a:spcAft>
                <a:spcPts val="20"/>
              </a:spcAft>
              <a:buNone/>
            </a:pPr>
            <a:r>
              <a:rPr lang="en-GB" sz="1600" b="1" kern="100" dirty="0">
                <a:solidFill>
                  <a:schemeClr val="tx1"/>
                </a:solidFill>
                <a:effectLst/>
                <a:latin typeface="+mn-lt"/>
                <a:ea typeface="Calibri" panose="020F0502020204030204" pitchFamily="34" charset="0"/>
              </a:rPr>
              <a:t>Pre-Chorus</a:t>
            </a:r>
            <a:r>
              <a:rPr lang="en-GB" sz="1600" kern="100" dirty="0">
                <a:solidFill>
                  <a:schemeClr val="tx1"/>
                </a:solidFill>
                <a:effectLst/>
                <a:latin typeface="+mn-lt"/>
                <a:ea typeface="Calibri" panose="020F0502020204030204" pitchFamily="34" charset="0"/>
              </a:rPr>
              <a:t>                                                     The fire is raging on, and we’ll                          all sing along to this song                             Just having so much fun,                       whilst we’re here                                                can we all spare a thought for the ones who have gone.                             Merry Christmas </a:t>
            </a:r>
            <a:r>
              <a:rPr lang="en-GB" sz="1600" kern="100" dirty="0" err="1">
                <a:solidFill>
                  <a:schemeClr val="tx1"/>
                </a:solidFill>
                <a:effectLst/>
                <a:latin typeface="+mn-lt"/>
                <a:ea typeface="Calibri" panose="020F0502020204030204" pitchFamily="34" charset="0"/>
              </a:rPr>
              <a:t>ev’ry</a:t>
            </a:r>
            <a:r>
              <a:rPr lang="en-GB" sz="1600" kern="100" dirty="0">
                <a:solidFill>
                  <a:schemeClr val="tx1"/>
                </a:solidFill>
                <a:effectLst/>
                <a:latin typeface="+mn-lt"/>
                <a:ea typeface="Calibri" panose="020F0502020204030204" pitchFamily="34" charset="0"/>
              </a:rPr>
              <a:t> one,                    Ahh, Ahh. </a:t>
            </a:r>
          </a:p>
          <a:p>
            <a:pPr marR="393065">
              <a:lnSpc>
                <a:spcPct val="100000"/>
              </a:lnSpc>
              <a:spcAft>
                <a:spcPts val="20"/>
              </a:spcAft>
              <a:buNone/>
            </a:pPr>
            <a:endParaRPr lang="en-GB" sz="1600" b="1" kern="100" dirty="0">
              <a:ea typeface="Calibri" panose="020F0502020204030204" pitchFamily="34" charset="0"/>
            </a:endParaRPr>
          </a:p>
          <a:p>
            <a:pPr marR="393065">
              <a:lnSpc>
                <a:spcPct val="100000"/>
              </a:lnSpc>
              <a:spcAft>
                <a:spcPts val="20"/>
              </a:spcAft>
              <a:buNone/>
            </a:pPr>
            <a:r>
              <a:rPr lang="en-GB" sz="1600" b="1" kern="100" dirty="0">
                <a:solidFill>
                  <a:schemeClr val="tx1"/>
                </a:solidFill>
                <a:effectLst/>
                <a:latin typeface="+mn-lt"/>
                <a:ea typeface="Calibri" panose="020F0502020204030204" pitchFamily="34" charset="0"/>
              </a:rPr>
              <a:t>Verse Three </a:t>
            </a:r>
            <a:r>
              <a:rPr lang="en-GB" sz="1600" kern="100" dirty="0">
                <a:solidFill>
                  <a:schemeClr val="tx1"/>
                </a:solidFill>
                <a:effectLst/>
                <a:latin typeface="+mn-lt"/>
                <a:ea typeface="Calibri" panose="020F0502020204030204" pitchFamily="34" charset="0"/>
              </a:rPr>
              <a:t>                                                    So just keep kissing me under the mistletoe Pour out the wine let’s toast and pray for December snow.                                                                           I know there’s been pain this year but it’s time to let it go,                             Next year you never know,                        but for now Merry Christmas. </a:t>
            </a:r>
          </a:p>
          <a:p>
            <a:pPr marR="393065">
              <a:lnSpc>
                <a:spcPct val="100000"/>
              </a:lnSpc>
              <a:spcAft>
                <a:spcPts val="20"/>
              </a:spcAft>
              <a:buNone/>
            </a:pPr>
            <a:endParaRPr lang="en-GB" sz="1600" b="1" kern="100" dirty="0">
              <a:ea typeface="Calibri" panose="020F0502020204030204" pitchFamily="34" charset="0"/>
            </a:endParaRPr>
          </a:p>
          <a:p>
            <a:pPr marR="393065">
              <a:lnSpc>
                <a:spcPct val="100000"/>
              </a:lnSpc>
              <a:spcAft>
                <a:spcPts val="20"/>
              </a:spcAft>
              <a:buNone/>
            </a:pPr>
            <a:r>
              <a:rPr lang="en-GB" sz="1600" b="1" kern="100" dirty="0">
                <a:solidFill>
                  <a:schemeClr val="tx1"/>
                </a:solidFill>
                <a:effectLst/>
                <a:latin typeface="+mn-lt"/>
                <a:ea typeface="Calibri" panose="020F0502020204030204" pitchFamily="34" charset="0"/>
              </a:rPr>
              <a:t>Verse Four</a:t>
            </a:r>
            <a:r>
              <a:rPr lang="en-GB" sz="1600" kern="100" dirty="0">
                <a:solidFill>
                  <a:schemeClr val="tx1"/>
                </a:solidFill>
                <a:effectLst/>
                <a:latin typeface="+mn-lt"/>
                <a:ea typeface="Calibri" panose="020F0502020204030204" pitchFamily="34" charset="0"/>
              </a:rPr>
              <a:t>                                   </a:t>
            </a:r>
            <a:endParaRPr lang="en-GB" sz="1600" kern="100" dirty="0">
              <a:ea typeface="Calibri" panose="020F0502020204030204" pitchFamily="34" charset="0"/>
            </a:endParaRPr>
          </a:p>
          <a:p>
            <a:pPr indent="-6350">
              <a:lnSpc>
                <a:spcPct val="100000"/>
              </a:lnSpc>
              <a:spcAft>
                <a:spcPts val="20"/>
              </a:spcAft>
              <a:buNone/>
            </a:pPr>
            <a:r>
              <a:rPr lang="en-GB" sz="1600" kern="100" dirty="0">
                <a:solidFill>
                  <a:schemeClr val="tx1"/>
                </a:solidFill>
                <a:effectLst/>
                <a:latin typeface="+mn-lt"/>
                <a:ea typeface="Calibri" panose="020F0502020204030204" pitchFamily="34" charset="0"/>
              </a:rPr>
              <a:t>We’ll dance in the kitchen                                while embers glow, </a:t>
            </a:r>
          </a:p>
          <a:p>
            <a:pPr indent="-6350">
              <a:lnSpc>
                <a:spcPct val="100000"/>
              </a:lnSpc>
              <a:spcAft>
                <a:spcPts val="20"/>
              </a:spcAft>
              <a:buNone/>
            </a:pPr>
            <a:r>
              <a:rPr lang="en-GB" sz="1600" kern="100" dirty="0">
                <a:solidFill>
                  <a:schemeClr val="tx1"/>
                </a:solidFill>
                <a:effectLst/>
                <a:latin typeface="+mn-lt"/>
                <a:ea typeface="Calibri" panose="020F0502020204030204" pitchFamily="34" charset="0"/>
              </a:rPr>
              <a:t>We’ve all known love but this love we’ve got is the best of all.  </a:t>
            </a:r>
          </a:p>
          <a:p>
            <a:pPr indent="-6350">
              <a:lnSpc>
                <a:spcPct val="100000"/>
              </a:lnSpc>
              <a:spcAft>
                <a:spcPts val="20"/>
              </a:spcAft>
              <a:buNone/>
            </a:pPr>
            <a:endParaRPr lang="en-GB" sz="1600"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sz="1600" kern="100" dirty="0">
              <a:ea typeface="Calibri" panose="020F0502020204030204" pitchFamily="34" charset="0"/>
            </a:endParaRPr>
          </a:p>
          <a:p>
            <a:pPr indent="-6350">
              <a:lnSpc>
                <a:spcPct val="100000"/>
              </a:lnSpc>
              <a:spcAft>
                <a:spcPts val="20"/>
              </a:spcAft>
              <a:buNone/>
            </a:pPr>
            <a:endParaRPr lang="en-GB" sz="1600"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sz="1600" kern="100" dirty="0">
              <a:ea typeface="Calibri" panose="020F0502020204030204" pitchFamily="34" charset="0"/>
            </a:endParaRPr>
          </a:p>
          <a:p>
            <a:pPr indent="-6350">
              <a:lnSpc>
                <a:spcPct val="100000"/>
              </a:lnSpc>
              <a:spcAft>
                <a:spcPts val="20"/>
              </a:spcAft>
              <a:buNone/>
            </a:pPr>
            <a:endParaRPr lang="en-GB" sz="1600"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sz="1600" kern="100" dirty="0">
              <a:ea typeface="Calibri" panose="020F0502020204030204" pitchFamily="34" charset="0"/>
            </a:endParaRPr>
          </a:p>
          <a:p>
            <a:pPr indent="-6350">
              <a:lnSpc>
                <a:spcPct val="100000"/>
              </a:lnSpc>
              <a:spcAft>
                <a:spcPts val="20"/>
              </a:spcAft>
              <a:buNone/>
            </a:pPr>
            <a:endParaRPr lang="en-GB" sz="1600"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sz="1600" kern="100" dirty="0">
              <a:ea typeface="Calibri" panose="020F0502020204030204" pitchFamily="34" charset="0"/>
            </a:endParaRPr>
          </a:p>
          <a:p>
            <a:pPr indent="-6350">
              <a:lnSpc>
                <a:spcPct val="100000"/>
              </a:lnSpc>
              <a:spcAft>
                <a:spcPts val="20"/>
              </a:spcAft>
              <a:buNone/>
            </a:pPr>
            <a:endParaRPr lang="en-GB" sz="1600"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sz="1600" kern="100" dirty="0">
              <a:ea typeface="Calibri" panose="020F0502020204030204" pitchFamily="34" charset="0"/>
            </a:endParaRPr>
          </a:p>
          <a:p>
            <a:pPr indent="-6350">
              <a:lnSpc>
                <a:spcPct val="100000"/>
              </a:lnSpc>
              <a:spcAft>
                <a:spcPts val="20"/>
              </a:spcAft>
              <a:buNone/>
            </a:pPr>
            <a:endParaRPr lang="en-GB" sz="1600"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sz="1600" kern="100" dirty="0">
              <a:ea typeface="Calibri" panose="020F0502020204030204" pitchFamily="34" charset="0"/>
            </a:endParaRPr>
          </a:p>
          <a:p>
            <a:pPr indent="-6350">
              <a:lnSpc>
                <a:spcPct val="100000"/>
              </a:lnSpc>
              <a:spcAft>
                <a:spcPts val="20"/>
              </a:spcAft>
              <a:buNone/>
            </a:pPr>
            <a:endParaRPr lang="en-GB" sz="1600"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sz="1600" kern="100" dirty="0">
              <a:ea typeface="Calibri" panose="020F0502020204030204" pitchFamily="34" charset="0"/>
            </a:endParaRPr>
          </a:p>
          <a:p>
            <a:pPr indent="-6350">
              <a:lnSpc>
                <a:spcPct val="100000"/>
              </a:lnSpc>
              <a:spcAft>
                <a:spcPts val="20"/>
              </a:spcAft>
              <a:buNone/>
            </a:pPr>
            <a:endParaRPr lang="en-GB" sz="1600" kern="100" dirty="0">
              <a:solidFill>
                <a:schemeClr val="tx1"/>
              </a:solidFill>
              <a:effectLst/>
              <a:latin typeface="+mn-lt"/>
              <a:ea typeface="Calibri" panose="020F0502020204030204" pitchFamily="34" charset="0"/>
            </a:endParaRPr>
          </a:p>
          <a:p>
            <a:pPr indent="-6350">
              <a:lnSpc>
                <a:spcPct val="100000"/>
              </a:lnSpc>
              <a:spcAft>
                <a:spcPts val="20"/>
              </a:spcAft>
              <a:buNone/>
            </a:pPr>
            <a:endParaRPr lang="en-GB" sz="1600" kern="100" dirty="0">
              <a:ea typeface="Calibri" panose="020F0502020204030204" pitchFamily="34" charset="0"/>
            </a:endParaRPr>
          </a:p>
          <a:p>
            <a:pPr indent="-6350">
              <a:lnSpc>
                <a:spcPct val="100000"/>
              </a:lnSpc>
              <a:spcAft>
                <a:spcPts val="20"/>
              </a:spcAft>
              <a:buNone/>
            </a:pPr>
            <a:endParaRPr lang="en-GB" sz="1600" kern="100" dirty="0">
              <a:solidFill>
                <a:schemeClr val="tx1"/>
              </a:solidFill>
              <a:effectLst/>
              <a:latin typeface="+mn-lt"/>
              <a:ea typeface="Calibri" panose="020F0502020204030204" pitchFamily="34" charset="0"/>
            </a:endParaRPr>
          </a:p>
          <a:p>
            <a:pPr indent="-6350">
              <a:lnSpc>
                <a:spcPct val="100000"/>
              </a:lnSpc>
              <a:spcAft>
                <a:spcPts val="20"/>
              </a:spcAft>
              <a:buNone/>
            </a:pPr>
            <a:r>
              <a:rPr lang="en-GB" sz="1600" kern="100" dirty="0">
                <a:solidFill>
                  <a:schemeClr val="tx1"/>
                </a:solidFill>
                <a:effectLst/>
                <a:latin typeface="+mn-lt"/>
                <a:ea typeface="Calibri" panose="020F0502020204030204" pitchFamily="34" charset="0"/>
              </a:rPr>
              <a:t>I wish you could see it through my eyes then you would know,                                              My world, you look beautiful right now, Merry Christmas. </a:t>
            </a:r>
          </a:p>
          <a:p>
            <a:pPr indent="-6350">
              <a:lnSpc>
                <a:spcPct val="100000"/>
              </a:lnSpc>
              <a:spcAft>
                <a:spcPts val="20"/>
              </a:spcAft>
              <a:buNone/>
            </a:pPr>
            <a:endParaRPr lang="en-GB" sz="1600" b="1" kern="100" dirty="0">
              <a:solidFill>
                <a:schemeClr val="tx1"/>
              </a:solidFill>
              <a:effectLst/>
              <a:latin typeface="+mn-lt"/>
              <a:ea typeface="Calibri" panose="020F0502020204030204" pitchFamily="34" charset="0"/>
            </a:endParaRPr>
          </a:p>
          <a:p>
            <a:pPr indent="-6350">
              <a:lnSpc>
                <a:spcPct val="100000"/>
              </a:lnSpc>
              <a:spcAft>
                <a:spcPts val="20"/>
              </a:spcAft>
              <a:buNone/>
            </a:pPr>
            <a:r>
              <a:rPr lang="en-GB" sz="1600" b="1" kern="100" dirty="0">
                <a:solidFill>
                  <a:schemeClr val="tx1"/>
                </a:solidFill>
                <a:effectLst/>
                <a:latin typeface="+mn-lt"/>
                <a:ea typeface="Calibri" panose="020F0502020204030204" pitchFamily="34" charset="0"/>
              </a:rPr>
              <a:t>Pre Chorus</a:t>
            </a:r>
            <a:r>
              <a:rPr lang="en-GB" sz="1600" kern="100" dirty="0">
                <a:solidFill>
                  <a:schemeClr val="tx1"/>
                </a:solidFill>
                <a:effectLst/>
                <a:latin typeface="+mn-lt"/>
                <a:ea typeface="Calibri" panose="020F0502020204030204" pitchFamily="34" charset="0"/>
              </a:rPr>
              <a:t>                                                                     I feel it when it comes,                                         </a:t>
            </a:r>
            <a:r>
              <a:rPr lang="en-GB" sz="1600" kern="100" dirty="0" err="1">
                <a:solidFill>
                  <a:schemeClr val="tx1"/>
                </a:solidFill>
                <a:effectLst/>
                <a:latin typeface="+mn-lt"/>
                <a:ea typeface="Calibri" panose="020F0502020204030204" pitchFamily="34" charset="0"/>
              </a:rPr>
              <a:t>ev’ry</a:t>
            </a:r>
            <a:r>
              <a:rPr lang="en-GB" sz="1600" kern="100" dirty="0">
                <a:solidFill>
                  <a:schemeClr val="tx1"/>
                </a:solidFill>
                <a:effectLst/>
                <a:latin typeface="+mn-lt"/>
                <a:ea typeface="Calibri" panose="020F0502020204030204" pitchFamily="34" charset="0"/>
              </a:rPr>
              <a:t> year helping us carry on.                                                                                          Fill up with so much love,                                                     all the </a:t>
            </a:r>
            <a:r>
              <a:rPr lang="en-GB" sz="1600" kern="100" dirty="0" err="1">
                <a:solidFill>
                  <a:schemeClr val="tx1"/>
                </a:solidFill>
                <a:effectLst/>
                <a:latin typeface="+mn-lt"/>
                <a:ea typeface="Calibri" panose="020F0502020204030204" pitchFamily="34" charset="0"/>
              </a:rPr>
              <a:t>fam’ly</a:t>
            </a:r>
            <a:r>
              <a:rPr lang="en-GB" sz="1600" kern="100" dirty="0">
                <a:solidFill>
                  <a:schemeClr val="tx1"/>
                </a:solidFill>
                <a:effectLst/>
                <a:latin typeface="+mn-lt"/>
                <a:ea typeface="Calibri" panose="020F0502020204030204" pitchFamily="34" charset="0"/>
              </a:rPr>
              <a:t> event all together                       where we all belong.                                                  Merry Christmas </a:t>
            </a:r>
            <a:r>
              <a:rPr lang="en-GB" sz="1600" kern="100" dirty="0" err="1">
                <a:solidFill>
                  <a:schemeClr val="tx1"/>
                </a:solidFill>
                <a:effectLst/>
                <a:latin typeface="+mn-lt"/>
                <a:ea typeface="Calibri" panose="020F0502020204030204" pitchFamily="34" charset="0"/>
              </a:rPr>
              <a:t>ev’ry</a:t>
            </a:r>
            <a:r>
              <a:rPr lang="en-GB" sz="1600" kern="100" dirty="0">
                <a:solidFill>
                  <a:schemeClr val="tx1"/>
                </a:solidFill>
                <a:effectLst/>
                <a:latin typeface="+mn-lt"/>
                <a:ea typeface="Calibri" panose="020F0502020204030204" pitchFamily="34" charset="0"/>
              </a:rPr>
              <a:t> one,                                Ahh, Ahh, Ahh, Ahh. </a:t>
            </a:r>
            <a:endParaRPr lang="en-GB" sz="1600" kern="100" dirty="0">
              <a:ea typeface="Calibri" panose="020F0502020204030204" pitchFamily="34" charset="0"/>
            </a:endParaRPr>
          </a:p>
          <a:p>
            <a:pPr indent="-6350">
              <a:lnSpc>
                <a:spcPct val="100000"/>
              </a:lnSpc>
              <a:spcAft>
                <a:spcPts val="20"/>
              </a:spcAft>
              <a:buNone/>
            </a:pPr>
            <a:endParaRPr lang="en-GB" sz="1600" b="1" kern="100" dirty="0">
              <a:solidFill>
                <a:schemeClr val="tx1"/>
              </a:solidFill>
              <a:effectLst/>
              <a:latin typeface="+mn-lt"/>
              <a:ea typeface="Calibri" panose="020F0502020204030204" pitchFamily="34" charset="0"/>
            </a:endParaRPr>
          </a:p>
          <a:p>
            <a:pPr indent="-6350">
              <a:lnSpc>
                <a:spcPct val="100000"/>
              </a:lnSpc>
              <a:spcAft>
                <a:spcPts val="20"/>
              </a:spcAft>
              <a:buNone/>
            </a:pPr>
            <a:r>
              <a:rPr lang="en-GB" sz="1600" b="1" kern="100" dirty="0">
                <a:solidFill>
                  <a:schemeClr val="tx1"/>
                </a:solidFill>
                <a:effectLst/>
                <a:latin typeface="+mn-lt"/>
                <a:ea typeface="Calibri" panose="020F0502020204030204" pitchFamily="34" charset="0"/>
              </a:rPr>
              <a:t>Chorus  </a:t>
            </a:r>
            <a:r>
              <a:rPr lang="en-GB" sz="1600" kern="100" dirty="0">
                <a:solidFill>
                  <a:schemeClr val="tx1"/>
                </a:solidFill>
                <a:effectLst/>
                <a:latin typeface="+mn-lt"/>
                <a:ea typeface="Calibri" panose="020F0502020204030204" pitchFamily="34" charset="0"/>
              </a:rPr>
              <a:t>                                                                 It’s Christmas time for you and </a:t>
            </a:r>
            <a:r>
              <a:rPr lang="en-GB" sz="1600" kern="100" dirty="0">
                <a:ea typeface="Calibri" panose="020F0502020204030204" pitchFamily="34" charset="0"/>
              </a:rPr>
              <a:t>I,</a:t>
            </a:r>
            <a:r>
              <a:rPr lang="en-GB" sz="1600" kern="100" dirty="0">
                <a:solidFill>
                  <a:schemeClr val="tx1"/>
                </a:solidFill>
                <a:effectLst/>
                <a:latin typeface="+mn-lt"/>
                <a:ea typeface="Calibri" panose="020F0502020204030204" pitchFamily="34" charset="0"/>
              </a:rPr>
              <a:t> </a:t>
            </a:r>
            <a:endParaRPr lang="en-GB" sz="1600" kern="100" dirty="0">
              <a:ea typeface="Calibri" panose="020F0502020204030204" pitchFamily="34" charset="0"/>
            </a:endParaRPr>
          </a:p>
          <a:p>
            <a:pPr indent="-6350">
              <a:lnSpc>
                <a:spcPct val="100000"/>
              </a:lnSpc>
              <a:spcAft>
                <a:spcPts val="20"/>
              </a:spcAft>
              <a:buNone/>
            </a:pPr>
            <a:r>
              <a:rPr lang="en-GB" sz="1600" kern="100" dirty="0">
                <a:solidFill>
                  <a:schemeClr val="tx1"/>
                </a:solidFill>
                <a:effectLst/>
                <a:latin typeface="+mn-lt"/>
                <a:ea typeface="Calibri" panose="020F0502020204030204" pitchFamily="34" charset="0"/>
              </a:rPr>
              <a:t>we’ll have a good night and a                          Merry Christmas (x5)</a:t>
            </a:r>
          </a:p>
          <a:p>
            <a:pPr indent="-6350">
              <a:lnSpc>
                <a:spcPct val="100000"/>
              </a:lnSpc>
              <a:spcAft>
                <a:spcPts val="20"/>
              </a:spcAft>
              <a:buNone/>
            </a:pPr>
            <a:r>
              <a:rPr lang="en-GB" sz="1600" kern="100" dirty="0">
                <a:solidFill>
                  <a:schemeClr val="tx1"/>
                </a:solidFill>
                <a:effectLst/>
                <a:latin typeface="+mn-lt"/>
                <a:ea typeface="Calibri" panose="020F0502020204030204" pitchFamily="34" charset="0"/>
              </a:rPr>
              <a:t>It’s Christmas time for you and I,</a:t>
            </a:r>
          </a:p>
          <a:p>
            <a:pPr>
              <a:buNone/>
            </a:pPr>
            <a:r>
              <a:rPr lang="en-GB" sz="1600" dirty="0">
                <a:solidFill>
                  <a:schemeClr val="tx1"/>
                </a:solidFill>
                <a:effectLst/>
                <a:latin typeface="+mn-lt"/>
                <a:ea typeface="Calibri" panose="020F0502020204030204" pitchFamily="34" charset="0"/>
              </a:rPr>
              <a:t>We’ll have a good night and a                        Merry Christmas time</a:t>
            </a:r>
            <a:endParaRPr lang="en-GB" sz="1600" dirty="0"/>
          </a:p>
        </p:txBody>
      </p:sp>
      <p:sp>
        <p:nvSpPr>
          <p:cNvPr id="12" name="TextBox 11">
            <a:extLst>
              <a:ext uri="{FF2B5EF4-FFF2-40B4-BE49-F238E27FC236}">
                <a16:creationId xmlns:a16="http://schemas.microsoft.com/office/drawing/2014/main" id="{ED579DAA-0DCE-9BDD-8BE0-CB0D99A80867}"/>
              </a:ext>
            </a:extLst>
          </p:cNvPr>
          <p:cNvSpPr txBox="1"/>
          <p:nvPr/>
        </p:nvSpPr>
        <p:spPr>
          <a:xfrm>
            <a:off x="5332076" y="20402"/>
            <a:ext cx="1240223" cy="369332"/>
          </a:xfrm>
          <a:prstGeom prst="rect">
            <a:avLst/>
          </a:prstGeom>
          <a:noFill/>
        </p:spPr>
        <p:txBody>
          <a:bodyPr wrap="square" rtlCol="0">
            <a:spAutoFit/>
          </a:bodyPr>
          <a:lstStyle/>
          <a:p>
            <a:r>
              <a:rPr lang="en-GB" dirty="0"/>
              <a:t>Full Track</a:t>
            </a:r>
          </a:p>
        </p:txBody>
      </p:sp>
      <p:sp>
        <p:nvSpPr>
          <p:cNvPr id="14" name="TextBox 13">
            <a:extLst>
              <a:ext uri="{FF2B5EF4-FFF2-40B4-BE49-F238E27FC236}">
                <a16:creationId xmlns:a16="http://schemas.microsoft.com/office/drawing/2014/main" id="{08806A4C-D38C-2E66-E3F0-FB80FF7D7B17}"/>
              </a:ext>
            </a:extLst>
          </p:cNvPr>
          <p:cNvSpPr txBox="1"/>
          <p:nvPr/>
        </p:nvSpPr>
        <p:spPr>
          <a:xfrm>
            <a:off x="7094536" y="20402"/>
            <a:ext cx="1412825" cy="369332"/>
          </a:xfrm>
          <a:prstGeom prst="rect">
            <a:avLst/>
          </a:prstGeom>
          <a:noFill/>
        </p:spPr>
        <p:txBody>
          <a:bodyPr wrap="square" rtlCol="0">
            <a:spAutoFit/>
          </a:bodyPr>
          <a:lstStyle/>
          <a:p>
            <a:r>
              <a:rPr lang="en-GB" dirty="0"/>
              <a:t>Green part</a:t>
            </a:r>
          </a:p>
        </p:txBody>
      </p:sp>
      <p:sp>
        <p:nvSpPr>
          <p:cNvPr id="16" name="TextBox 15">
            <a:extLst>
              <a:ext uri="{FF2B5EF4-FFF2-40B4-BE49-F238E27FC236}">
                <a16:creationId xmlns:a16="http://schemas.microsoft.com/office/drawing/2014/main" id="{CD6BC305-95EC-CEEE-04AD-83ABEFF9387E}"/>
              </a:ext>
            </a:extLst>
          </p:cNvPr>
          <p:cNvSpPr txBox="1"/>
          <p:nvPr/>
        </p:nvSpPr>
        <p:spPr>
          <a:xfrm>
            <a:off x="8865160" y="1868"/>
            <a:ext cx="1412825" cy="369332"/>
          </a:xfrm>
          <a:prstGeom prst="rect">
            <a:avLst/>
          </a:prstGeom>
          <a:noFill/>
        </p:spPr>
        <p:txBody>
          <a:bodyPr wrap="square" rtlCol="0">
            <a:spAutoFit/>
          </a:bodyPr>
          <a:lstStyle/>
          <a:p>
            <a:r>
              <a:rPr lang="en-GB" dirty="0"/>
              <a:t>Piano part</a:t>
            </a:r>
          </a:p>
        </p:txBody>
      </p:sp>
      <p:pic>
        <p:nvPicPr>
          <p:cNvPr id="17" name="merry-christmas-full">
            <a:hlinkClick r:id="" action="ppaction://media"/>
            <a:extLst>
              <a:ext uri="{FF2B5EF4-FFF2-40B4-BE49-F238E27FC236}">
                <a16:creationId xmlns:a16="http://schemas.microsoft.com/office/drawing/2014/main" id="{2E847D23-FC7C-EEF7-1801-3C13843825D6}"/>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744906" y="371200"/>
            <a:ext cx="406400" cy="406400"/>
          </a:xfrm>
          <a:prstGeom prst="rect">
            <a:avLst/>
          </a:prstGeom>
        </p:spPr>
      </p:pic>
      <p:pic>
        <p:nvPicPr>
          <p:cNvPr id="18" name="merry-christmas-green">
            <a:hlinkClick r:id="" action="ppaction://media"/>
            <a:extLst>
              <a:ext uri="{FF2B5EF4-FFF2-40B4-BE49-F238E27FC236}">
                <a16:creationId xmlns:a16="http://schemas.microsoft.com/office/drawing/2014/main" id="{E28A4CF7-FD79-8011-8D8F-EE4BDD61FA79}"/>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7800948" y="371200"/>
            <a:ext cx="406400" cy="406400"/>
          </a:xfrm>
          <a:prstGeom prst="rect">
            <a:avLst/>
          </a:prstGeom>
        </p:spPr>
      </p:pic>
      <p:pic>
        <p:nvPicPr>
          <p:cNvPr id="19" name="merry-christmas-piano">
            <a:hlinkClick r:id="" action="ppaction://media"/>
            <a:extLst>
              <a:ext uri="{FF2B5EF4-FFF2-40B4-BE49-F238E27FC236}">
                <a16:creationId xmlns:a16="http://schemas.microsoft.com/office/drawing/2014/main" id="{A2BDB1AC-7884-9599-99B1-E11AF4DF4EA0}"/>
              </a:ext>
            </a:extLst>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9505997" y="386001"/>
            <a:ext cx="406400" cy="406400"/>
          </a:xfrm>
          <a:prstGeom prst="rect">
            <a:avLst/>
          </a:prstGeom>
        </p:spPr>
      </p:pic>
    </p:spTree>
    <p:extLst>
      <p:ext uri="{BB962C8B-B14F-4D97-AF65-F5344CB8AC3E}">
        <p14:creationId xmlns:p14="http://schemas.microsoft.com/office/powerpoint/2010/main" val="2030604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6178"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17508" fill="hold"/>
                                        <p:tgtEl>
                                          <p:spTgt spid="18"/>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17508"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17"/>
                </p:tgtEl>
              </p:cMediaNode>
            </p:audio>
            <p:audio>
              <p:cMediaNode vol="80000">
                <p:cTn id="16" fill="hold" display="0">
                  <p:stCondLst>
                    <p:cond delay="indefinite"/>
                  </p:stCondLst>
                  <p:endCondLst>
                    <p:cond evt="onStopAudio" delay="0">
                      <p:tgtEl>
                        <p:sldTgt/>
                      </p:tgtEl>
                    </p:cond>
                  </p:endCondLst>
                </p:cTn>
                <p:tgtEl>
                  <p:spTgt spid="18"/>
                </p:tgtEl>
              </p:cMediaNode>
            </p:audio>
            <p:audio>
              <p:cMediaNode vol="80000">
                <p:cTn id="17" fill="hold" display="0">
                  <p:stCondLst>
                    <p:cond delay="indefinite"/>
                  </p:stCondLst>
                  <p:endCondLst>
                    <p:cond evt="onStopAudio" delay="0">
                      <p:tgtEl>
                        <p:sldTgt/>
                      </p:tgtEl>
                    </p:cond>
                  </p:endCondLst>
                </p:cTn>
                <p:tgtEl>
                  <p:spTgt spid="1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1DE6E-92BF-6E16-34A7-15D1678EA013}"/>
              </a:ext>
            </a:extLst>
          </p:cNvPr>
          <p:cNvSpPr>
            <a:spLocks noGrp="1"/>
          </p:cNvSpPr>
          <p:nvPr>
            <p:ph type="title"/>
          </p:nvPr>
        </p:nvSpPr>
        <p:spPr>
          <a:xfrm>
            <a:off x="209426" y="116580"/>
            <a:ext cx="9404723" cy="1400530"/>
          </a:xfrm>
        </p:spPr>
        <p:txBody>
          <a:bodyPr/>
          <a:lstStyle/>
          <a:p>
            <a:r>
              <a:rPr lang="en-GB" sz="4000" b="1" dirty="0"/>
              <a:t>Merry Christmas Everybody  </a:t>
            </a:r>
            <a:endParaRPr lang="en-GB" sz="4000" dirty="0"/>
          </a:p>
        </p:txBody>
      </p:sp>
      <p:sp>
        <p:nvSpPr>
          <p:cNvPr id="12" name="TextBox 11">
            <a:extLst>
              <a:ext uri="{FF2B5EF4-FFF2-40B4-BE49-F238E27FC236}">
                <a16:creationId xmlns:a16="http://schemas.microsoft.com/office/drawing/2014/main" id="{ED579DAA-0DCE-9BDD-8BE0-CB0D99A80867}"/>
              </a:ext>
            </a:extLst>
          </p:cNvPr>
          <p:cNvSpPr txBox="1"/>
          <p:nvPr/>
        </p:nvSpPr>
        <p:spPr>
          <a:xfrm>
            <a:off x="7072387" y="38936"/>
            <a:ext cx="1240223" cy="369332"/>
          </a:xfrm>
          <a:prstGeom prst="rect">
            <a:avLst/>
          </a:prstGeom>
          <a:noFill/>
        </p:spPr>
        <p:txBody>
          <a:bodyPr wrap="square" rtlCol="0">
            <a:spAutoFit/>
          </a:bodyPr>
          <a:lstStyle/>
          <a:p>
            <a:r>
              <a:rPr lang="en-GB" dirty="0"/>
              <a:t>Full Track</a:t>
            </a:r>
          </a:p>
        </p:txBody>
      </p:sp>
      <p:sp>
        <p:nvSpPr>
          <p:cNvPr id="14" name="TextBox 13">
            <a:extLst>
              <a:ext uri="{FF2B5EF4-FFF2-40B4-BE49-F238E27FC236}">
                <a16:creationId xmlns:a16="http://schemas.microsoft.com/office/drawing/2014/main" id="{08806A4C-D38C-2E66-E3F0-FB80FF7D7B17}"/>
              </a:ext>
            </a:extLst>
          </p:cNvPr>
          <p:cNvSpPr txBox="1"/>
          <p:nvPr/>
        </p:nvSpPr>
        <p:spPr>
          <a:xfrm>
            <a:off x="8834847" y="38936"/>
            <a:ext cx="1412825" cy="369332"/>
          </a:xfrm>
          <a:prstGeom prst="rect">
            <a:avLst/>
          </a:prstGeom>
          <a:noFill/>
        </p:spPr>
        <p:txBody>
          <a:bodyPr wrap="square" rtlCol="0">
            <a:spAutoFit/>
          </a:bodyPr>
          <a:lstStyle/>
          <a:p>
            <a:r>
              <a:rPr lang="en-GB" dirty="0"/>
              <a:t>Green part</a:t>
            </a:r>
          </a:p>
        </p:txBody>
      </p:sp>
      <p:sp>
        <p:nvSpPr>
          <p:cNvPr id="16" name="TextBox 15">
            <a:extLst>
              <a:ext uri="{FF2B5EF4-FFF2-40B4-BE49-F238E27FC236}">
                <a16:creationId xmlns:a16="http://schemas.microsoft.com/office/drawing/2014/main" id="{CD6BC305-95EC-CEEE-04AD-83ABEFF9387E}"/>
              </a:ext>
            </a:extLst>
          </p:cNvPr>
          <p:cNvSpPr txBox="1"/>
          <p:nvPr/>
        </p:nvSpPr>
        <p:spPr>
          <a:xfrm>
            <a:off x="10605471" y="20402"/>
            <a:ext cx="1412825" cy="369332"/>
          </a:xfrm>
          <a:prstGeom prst="rect">
            <a:avLst/>
          </a:prstGeom>
          <a:noFill/>
        </p:spPr>
        <p:txBody>
          <a:bodyPr wrap="square" rtlCol="0">
            <a:spAutoFit/>
          </a:bodyPr>
          <a:lstStyle/>
          <a:p>
            <a:r>
              <a:rPr lang="en-GB" dirty="0"/>
              <a:t>Piano part</a:t>
            </a:r>
          </a:p>
        </p:txBody>
      </p:sp>
      <p:pic>
        <p:nvPicPr>
          <p:cNvPr id="3" name="merry-christmas-everybody-full">
            <a:hlinkClick r:id="" action="ppaction://media"/>
            <a:extLst>
              <a:ext uri="{FF2B5EF4-FFF2-40B4-BE49-F238E27FC236}">
                <a16:creationId xmlns:a16="http://schemas.microsoft.com/office/drawing/2014/main" id="{B0144877-4FAC-B8C3-C72C-F321F11DFFD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489298" y="389734"/>
            <a:ext cx="406400" cy="406400"/>
          </a:xfrm>
          <a:prstGeom prst="rect">
            <a:avLst/>
          </a:prstGeom>
        </p:spPr>
      </p:pic>
      <p:pic>
        <p:nvPicPr>
          <p:cNvPr id="4" name="merry-christmas-everybody-green">
            <a:hlinkClick r:id="" action="ppaction://media"/>
            <a:extLst>
              <a:ext uri="{FF2B5EF4-FFF2-40B4-BE49-F238E27FC236}">
                <a16:creationId xmlns:a16="http://schemas.microsoft.com/office/drawing/2014/main" id="{F700B69D-BE04-32B6-95F7-A16F27AE0387}"/>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9365971" y="397333"/>
            <a:ext cx="406400" cy="406400"/>
          </a:xfrm>
          <a:prstGeom prst="rect">
            <a:avLst/>
          </a:prstGeom>
        </p:spPr>
      </p:pic>
      <p:pic>
        <p:nvPicPr>
          <p:cNvPr id="5" name="merry-christmas-everybody-piano">
            <a:hlinkClick r:id="" action="ppaction://media"/>
            <a:extLst>
              <a:ext uri="{FF2B5EF4-FFF2-40B4-BE49-F238E27FC236}">
                <a16:creationId xmlns:a16="http://schemas.microsoft.com/office/drawing/2014/main" id="{48E14687-637B-0BA9-9D60-B0CAB6345E26}"/>
              </a:ext>
            </a:extLst>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11108683" y="407931"/>
            <a:ext cx="406400" cy="406400"/>
          </a:xfrm>
          <a:prstGeom prst="rect">
            <a:avLst/>
          </a:prstGeom>
        </p:spPr>
      </p:pic>
      <p:sp>
        <p:nvSpPr>
          <p:cNvPr id="7" name="TextBox 6">
            <a:extLst>
              <a:ext uri="{FF2B5EF4-FFF2-40B4-BE49-F238E27FC236}">
                <a16:creationId xmlns:a16="http://schemas.microsoft.com/office/drawing/2014/main" id="{806C426B-D68F-08BD-1025-28DE641A1B4F}"/>
              </a:ext>
            </a:extLst>
          </p:cNvPr>
          <p:cNvSpPr txBox="1"/>
          <p:nvPr/>
        </p:nvSpPr>
        <p:spPr>
          <a:xfrm>
            <a:off x="209426" y="866005"/>
            <a:ext cx="11773148" cy="7499489"/>
          </a:xfrm>
          <a:prstGeom prst="rect">
            <a:avLst/>
          </a:prstGeom>
          <a:noFill/>
        </p:spPr>
        <p:txBody>
          <a:bodyPr wrap="square" numCol="2">
            <a:spAutoFit/>
          </a:bodyPr>
          <a:lstStyle/>
          <a:p>
            <a:pPr marR="73025">
              <a:lnSpc>
                <a:spcPct val="100000"/>
              </a:lnSpc>
              <a:spcAft>
                <a:spcPts val="15"/>
              </a:spcAft>
              <a:buNone/>
            </a:pPr>
            <a:r>
              <a:rPr lang="en-GB" sz="1800" b="1" kern="100" dirty="0">
                <a:solidFill>
                  <a:schemeClr val="tx1"/>
                </a:solidFill>
                <a:effectLst/>
                <a:latin typeface="+mn-lt"/>
                <a:ea typeface="Calibri" panose="020F0502020204030204" pitchFamily="34" charset="0"/>
              </a:rPr>
              <a:t>Verse One</a:t>
            </a:r>
            <a:r>
              <a:rPr lang="en-GB" sz="1800" kern="100" dirty="0">
                <a:solidFill>
                  <a:schemeClr val="tx1"/>
                </a:solidFill>
                <a:effectLst/>
                <a:latin typeface="+mn-lt"/>
                <a:ea typeface="Calibri" panose="020F0502020204030204" pitchFamily="34" charset="0"/>
              </a:rPr>
              <a:t>                                                                                          Are you hanging up your stocking on the wall?</a:t>
            </a:r>
          </a:p>
          <a:p>
            <a:pPr marR="73025">
              <a:lnSpc>
                <a:spcPct val="100000"/>
              </a:lnSpc>
              <a:spcAft>
                <a:spcPts val="15"/>
              </a:spcAft>
              <a:buNone/>
            </a:pPr>
            <a:r>
              <a:rPr lang="en-GB" sz="1800" kern="100" dirty="0">
                <a:solidFill>
                  <a:schemeClr val="tx1"/>
                </a:solidFill>
                <a:effectLst/>
                <a:latin typeface="+mn-lt"/>
                <a:ea typeface="Calibri" panose="020F0502020204030204" pitchFamily="34" charset="0"/>
              </a:rPr>
              <a:t>It’s the time that </a:t>
            </a:r>
            <a:r>
              <a:rPr lang="en-GB" sz="1800" kern="100" dirty="0" err="1">
                <a:solidFill>
                  <a:schemeClr val="tx1"/>
                </a:solidFill>
                <a:effectLst/>
                <a:latin typeface="+mn-lt"/>
                <a:ea typeface="Calibri" panose="020F0502020204030204" pitchFamily="34" charset="0"/>
              </a:rPr>
              <a:t>ev’ry</a:t>
            </a:r>
            <a:r>
              <a:rPr lang="en-GB" sz="1800" kern="100" dirty="0">
                <a:solidFill>
                  <a:schemeClr val="tx1"/>
                </a:solidFill>
                <a:effectLst/>
                <a:latin typeface="+mn-lt"/>
                <a:ea typeface="Calibri" panose="020F0502020204030204" pitchFamily="34" charset="0"/>
              </a:rPr>
              <a:t> Santa has a ball.</a:t>
            </a:r>
          </a:p>
          <a:p>
            <a:pPr marR="73025">
              <a:lnSpc>
                <a:spcPct val="100000"/>
              </a:lnSpc>
              <a:spcAft>
                <a:spcPts val="15"/>
              </a:spcAft>
              <a:buNone/>
            </a:pPr>
            <a:r>
              <a:rPr lang="en-GB" sz="1800" kern="100" dirty="0">
                <a:solidFill>
                  <a:schemeClr val="tx1"/>
                </a:solidFill>
                <a:effectLst/>
                <a:latin typeface="+mn-lt"/>
                <a:ea typeface="Calibri" panose="020F0502020204030204" pitchFamily="34" charset="0"/>
              </a:rPr>
              <a:t>Does he ride a red nosed reindeer,                                        Does a ton upon his sleigh?                                                       Do the fairies keep him sober for a day?</a:t>
            </a:r>
          </a:p>
          <a:p>
            <a:pPr marL="224155">
              <a:lnSpc>
                <a:spcPct val="100000"/>
              </a:lnSpc>
              <a:spcAft>
                <a:spcPts val="175"/>
              </a:spcAft>
              <a:buNone/>
            </a:pPr>
            <a:r>
              <a:rPr lang="en-GB" sz="1800" kern="100" dirty="0">
                <a:solidFill>
                  <a:schemeClr val="tx1"/>
                </a:solidFill>
                <a:effectLst/>
                <a:latin typeface="+mn-lt"/>
                <a:ea typeface="Calibri" panose="020F0502020204030204" pitchFamily="34" charset="0"/>
              </a:rPr>
              <a:t> </a:t>
            </a:r>
          </a:p>
          <a:p>
            <a:pPr>
              <a:lnSpc>
                <a:spcPct val="100000"/>
              </a:lnSpc>
              <a:spcAft>
                <a:spcPts val="175"/>
              </a:spcAft>
              <a:buNone/>
            </a:pPr>
            <a:r>
              <a:rPr lang="en-GB" sz="1800" b="1" kern="100" dirty="0">
                <a:solidFill>
                  <a:schemeClr val="tx1"/>
                </a:solidFill>
                <a:effectLst/>
                <a:latin typeface="+mn-lt"/>
                <a:ea typeface="Calibri" panose="020F0502020204030204" pitchFamily="34" charset="0"/>
              </a:rPr>
              <a:t>Chorus  </a:t>
            </a:r>
            <a:r>
              <a:rPr lang="en-GB" sz="1800" kern="100" dirty="0">
                <a:solidFill>
                  <a:schemeClr val="tx1"/>
                </a:solidFill>
                <a:effectLst/>
                <a:latin typeface="+mn-lt"/>
                <a:ea typeface="Calibri" panose="020F0502020204030204" pitchFamily="34" charset="0"/>
              </a:rPr>
              <a:t>                                                                                      So here it is Merry Christmas </a:t>
            </a:r>
            <a:r>
              <a:rPr lang="en-GB" sz="1800" kern="100" dirty="0" err="1">
                <a:solidFill>
                  <a:schemeClr val="tx1"/>
                </a:solidFill>
                <a:effectLst/>
                <a:latin typeface="+mn-lt"/>
                <a:ea typeface="Calibri" panose="020F0502020204030204" pitchFamily="34" charset="0"/>
              </a:rPr>
              <a:t>ev’rybody’s</a:t>
            </a:r>
            <a:r>
              <a:rPr lang="en-GB" sz="1800" kern="100" dirty="0">
                <a:solidFill>
                  <a:schemeClr val="tx1"/>
                </a:solidFill>
                <a:effectLst/>
                <a:latin typeface="+mn-lt"/>
                <a:ea typeface="Calibri" panose="020F0502020204030204" pitchFamily="34" charset="0"/>
              </a:rPr>
              <a:t> having fun.                               Look to the future now it’s only just begun. </a:t>
            </a:r>
          </a:p>
          <a:p>
            <a:pPr marL="224155">
              <a:lnSpc>
                <a:spcPct val="100000"/>
              </a:lnSpc>
              <a:spcAft>
                <a:spcPts val="175"/>
              </a:spcAft>
              <a:buNone/>
            </a:pPr>
            <a:r>
              <a:rPr lang="en-GB" sz="1800" kern="100" dirty="0">
                <a:solidFill>
                  <a:schemeClr val="tx1"/>
                </a:solidFill>
                <a:effectLst/>
                <a:latin typeface="+mn-lt"/>
                <a:ea typeface="Calibri" panose="020F0502020204030204" pitchFamily="34" charset="0"/>
              </a:rPr>
              <a:t> </a:t>
            </a:r>
          </a:p>
          <a:p>
            <a:pPr marR="73025">
              <a:lnSpc>
                <a:spcPct val="100000"/>
              </a:lnSpc>
              <a:spcAft>
                <a:spcPts val="15"/>
              </a:spcAft>
              <a:buNone/>
            </a:pPr>
            <a:r>
              <a:rPr lang="en-GB" sz="1800" b="1" kern="100" dirty="0">
                <a:solidFill>
                  <a:schemeClr val="tx1"/>
                </a:solidFill>
                <a:effectLst/>
                <a:latin typeface="+mn-lt"/>
                <a:ea typeface="Calibri" panose="020F0502020204030204" pitchFamily="34" charset="0"/>
              </a:rPr>
              <a:t>Verse Two</a:t>
            </a:r>
            <a:r>
              <a:rPr lang="en-GB" sz="1800" kern="100" dirty="0">
                <a:solidFill>
                  <a:schemeClr val="tx1"/>
                </a:solidFill>
                <a:effectLst/>
                <a:latin typeface="+mn-lt"/>
                <a:ea typeface="Calibri" panose="020F0502020204030204" pitchFamily="34" charset="0"/>
              </a:rPr>
              <a:t>                                                                                      Are you waiting for the family to arrive?</a:t>
            </a:r>
          </a:p>
          <a:p>
            <a:pPr marR="73025">
              <a:lnSpc>
                <a:spcPct val="100000"/>
              </a:lnSpc>
              <a:spcAft>
                <a:spcPts val="15"/>
              </a:spcAft>
              <a:buNone/>
            </a:pPr>
            <a:r>
              <a:rPr lang="en-GB" sz="1800" kern="100" dirty="0">
                <a:solidFill>
                  <a:schemeClr val="tx1"/>
                </a:solidFill>
                <a:effectLst/>
                <a:latin typeface="+mn-lt"/>
                <a:ea typeface="Calibri" panose="020F0502020204030204" pitchFamily="34" charset="0"/>
              </a:rPr>
              <a:t>Are you sure you’ve got the room to spare inside.                                                                             Does your granny always tell </a:t>
            </a:r>
            <a:r>
              <a:rPr lang="en-GB" sz="1800" kern="100" dirty="0" err="1">
                <a:solidFill>
                  <a:schemeClr val="tx1"/>
                </a:solidFill>
                <a:effectLst/>
                <a:latin typeface="+mn-lt"/>
                <a:ea typeface="Calibri" panose="020F0502020204030204" pitchFamily="34" charset="0"/>
              </a:rPr>
              <a:t>ya</a:t>
            </a:r>
            <a:r>
              <a:rPr lang="en-GB" sz="1800" kern="100" dirty="0">
                <a:solidFill>
                  <a:schemeClr val="tx1"/>
                </a:solidFill>
                <a:effectLst/>
                <a:latin typeface="+mn-lt"/>
                <a:ea typeface="Calibri" panose="020F0502020204030204" pitchFamily="34" charset="0"/>
              </a:rPr>
              <a:t>,                                                that the old songs are the best,                                                                            Then she’s up and rock and </a:t>
            </a:r>
            <a:r>
              <a:rPr lang="en-GB" sz="1800" kern="100" dirty="0" err="1">
                <a:solidFill>
                  <a:schemeClr val="tx1"/>
                </a:solidFill>
                <a:effectLst/>
                <a:latin typeface="+mn-lt"/>
                <a:ea typeface="Calibri" panose="020F0502020204030204" pitchFamily="34" charset="0"/>
              </a:rPr>
              <a:t>rollin</a:t>
            </a:r>
            <a:r>
              <a:rPr lang="en-GB" sz="1800" kern="100" dirty="0">
                <a:solidFill>
                  <a:schemeClr val="tx1"/>
                </a:solidFill>
                <a:effectLst/>
                <a:latin typeface="+mn-lt"/>
                <a:ea typeface="Calibri" panose="020F0502020204030204" pitchFamily="34" charset="0"/>
              </a:rPr>
              <a:t>’ with the rest.</a:t>
            </a:r>
          </a:p>
          <a:p>
            <a:pPr marL="224155">
              <a:lnSpc>
                <a:spcPct val="100000"/>
              </a:lnSpc>
              <a:spcAft>
                <a:spcPts val="180"/>
              </a:spcAft>
              <a:buNone/>
            </a:pPr>
            <a:r>
              <a:rPr lang="en-GB" sz="1800" kern="100" dirty="0">
                <a:solidFill>
                  <a:schemeClr val="tx1"/>
                </a:solidFill>
                <a:effectLst/>
                <a:latin typeface="+mn-lt"/>
                <a:ea typeface="Calibri" panose="020F0502020204030204" pitchFamily="34" charset="0"/>
              </a:rPr>
              <a:t> </a:t>
            </a:r>
          </a:p>
          <a:p>
            <a:pPr>
              <a:lnSpc>
                <a:spcPct val="100000"/>
              </a:lnSpc>
              <a:spcAft>
                <a:spcPts val="180"/>
              </a:spcAft>
              <a:buNone/>
            </a:pPr>
            <a:r>
              <a:rPr lang="en-GB" sz="1800" b="1" kern="100" dirty="0">
                <a:solidFill>
                  <a:schemeClr val="tx1"/>
                </a:solidFill>
                <a:effectLst/>
                <a:latin typeface="+mn-lt"/>
                <a:ea typeface="Calibri" panose="020F0502020204030204" pitchFamily="34" charset="0"/>
              </a:rPr>
              <a:t>Chorus</a:t>
            </a:r>
            <a:r>
              <a:rPr lang="en-GB" sz="1800" kern="100" dirty="0">
                <a:solidFill>
                  <a:schemeClr val="tx1"/>
                </a:solidFill>
                <a:effectLst/>
                <a:latin typeface="+mn-lt"/>
                <a:ea typeface="Calibri" panose="020F0502020204030204" pitchFamily="34" charset="0"/>
              </a:rPr>
              <a:t>                                                                                            So here it is Merry Christmas </a:t>
            </a:r>
            <a:r>
              <a:rPr lang="en-GB" sz="1800" kern="100" dirty="0" err="1">
                <a:solidFill>
                  <a:schemeClr val="tx1"/>
                </a:solidFill>
                <a:effectLst/>
                <a:latin typeface="+mn-lt"/>
                <a:ea typeface="Calibri" panose="020F0502020204030204" pitchFamily="34" charset="0"/>
              </a:rPr>
              <a:t>ev’rybody’s</a:t>
            </a:r>
            <a:r>
              <a:rPr lang="en-GB" sz="1800" kern="100" dirty="0">
                <a:solidFill>
                  <a:schemeClr val="tx1"/>
                </a:solidFill>
                <a:effectLst/>
                <a:latin typeface="+mn-lt"/>
                <a:ea typeface="Calibri" panose="020F0502020204030204" pitchFamily="34" charset="0"/>
              </a:rPr>
              <a:t> having fun.                               Look to the future now it’s only just begun. </a:t>
            </a:r>
          </a:p>
          <a:p>
            <a:pPr marL="224155">
              <a:lnSpc>
                <a:spcPct val="100000"/>
              </a:lnSpc>
              <a:spcAft>
                <a:spcPts val="180"/>
              </a:spcAft>
              <a:buNone/>
            </a:pPr>
            <a:r>
              <a:rPr lang="en-GB" sz="1800" kern="100" dirty="0">
                <a:solidFill>
                  <a:schemeClr val="tx1"/>
                </a:solidFill>
                <a:effectLst/>
                <a:latin typeface="+mn-lt"/>
                <a:ea typeface="Calibri" panose="020F0502020204030204" pitchFamily="34" charset="0"/>
              </a:rPr>
              <a:t> </a:t>
            </a:r>
          </a:p>
          <a:p>
            <a:pPr marR="73025">
              <a:lnSpc>
                <a:spcPct val="100000"/>
              </a:lnSpc>
              <a:spcAft>
                <a:spcPts val="15"/>
              </a:spcAft>
              <a:buNone/>
            </a:pPr>
            <a:endParaRPr lang="en-GB" b="1" kern="100" dirty="0">
              <a:ea typeface="Calibri" panose="020F0502020204030204" pitchFamily="34" charset="0"/>
            </a:endParaRPr>
          </a:p>
          <a:p>
            <a:pPr marR="73025">
              <a:lnSpc>
                <a:spcPct val="100000"/>
              </a:lnSpc>
              <a:spcAft>
                <a:spcPts val="15"/>
              </a:spcAft>
              <a:buNone/>
            </a:pPr>
            <a:endParaRPr lang="en-GB" sz="1800" b="1" kern="100" dirty="0">
              <a:solidFill>
                <a:schemeClr val="tx1"/>
              </a:solidFill>
              <a:effectLst/>
              <a:latin typeface="+mn-lt"/>
              <a:ea typeface="Calibri" panose="020F0502020204030204" pitchFamily="34" charset="0"/>
            </a:endParaRPr>
          </a:p>
          <a:p>
            <a:pPr marR="73025">
              <a:lnSpc>
                <a:spcPct val="100000"/>
              </a:lnSpc>
              <a:spcAft>
                <a:spcPts val="15"/>
              </a:spcAft>
              <a:buNone/>
            </a:pPr>
            <a:endParaRPr lang="en-GB" b="1" kern="100" dirty="0">
              <a:ea typeface="Calibri" panose="020F0502020204030204" pitchFamily="34" charset="0"/>
            </a:endParaRPr>
          </a:p>
          <a:p>
            <a:pPr marR="73025">
              <a:lnSpc>
                <a:spcPct val="100000"/>
              </a:lnSpc>
              <a:spcAft>
                <a:spcPts val="15"/>
              </a:spcAft>
              <a:buNone/>
            </a:pPr>
            <a:endParaRPr lang="en-GB" sz="1800" b="1" kern="100" dirty="0">
              <a:solidFill>
                <a:schemeClr val="tx1"/>
              </a:solidFill>
              <a:effectLst/>
              <a:latin typeface="+mn-lt"/>
              <a:ea typeface="Calibri" panose="020F0502020204030204" pitchFamily="34" charset="0"/>
            </a:endParaRPr>
          </a:p>
          <a:p>
            <a:pPr marR="73025">
              <a:lnSpc>
                <a:spcPct val="100000"/>
              </a:lnSpc>
              <a:spcAft>
                <a:spcPts val="15"/>
              </a:spcAft>
              <a:buNone/>
            </a:pPr>
            <a:r>
              <a:rPr lang="en-GB" sz="1800" b="1" kern="100" dirty="0">
                <a:solidFill>
                  <a:schemeClr val="tx1"/>
                </a:solidFill>
                <a:effectLst/>
                <a:latin typeface="+mn-lt"/>
                <a:ea typeface="Calibri" panose="020F0502020204030204" pitchFamily="34" charset="0"/>
              </a:rPr>
              <a:t>Bridge </a:t>
            </a:r>
            <a:r>
              <a:rPr lang="en-GB" sz="1800" kern="100" dirty="0">
                <a:solidFill>
                  <a:schemeClr val="tx1"/>
                </a:solidFill>
                <a:effectLst/>
                <a:latin typeface="+mn-lt"/>
                <a:ea typeface="Calibri" panose="020F0502020204030204" pitchFamily="34" charset="0"/>
              </a:rPr>
              <a:t>                                                                                      What will your daddy do when he see’s your mamma </a:t>
            </a:r>
            <a:r>
              <a:rPr lang="en-GB" sz="1800" kern="100" dirty="0" err="1">
                <a:solidFill>
                  <a:schemeClr val="tx1"/>
                </a:solidFill>
                <a:effectLst/>
                <a:latin typeface="+mn-lt"/>
                <a:ea typeface="Calibri" panose="020F0502020204030204" pitchFamily="34" charset="0"/>
              </a:rPr>
              <a:t>kissin</a:t>
            </a:r>
            <a:r>
              <a:rPr lang="en-GB" sz="1800" kern="100" dirty="0">
                <a:solidFill>
                  <a:schemeClr val="tx1"/>
                </a:solidFill>
                <a:effectLst/>
                <a:latin typeface="+mn-lt"/>
                <a:ea typeface="Calibri" panose="020F0502020204030204" pitchFamily="34" charset="0"/>
              </a:rPr>
              <a:t>’ Santa Claus. Ah…</a:t>
            </a:r>
          </a:p>
          <a:p>
            <a:pPr marL="224155">
              <a:lnSpc>
                <a:spcPct val="100000"/>
              </a:lnSpc>
              <a:spcAft>
                <a:spcPts val="175"/>
              </a:spcAft>
              <a:buNone/>
            </a:pPr>
            <a:r>
              <a:rPr lang="en-GB" sz="1800" kern="100" dirty="0">
                <a:solidFill>
                  <a:schemeClr val="tx1"/>
                </a:solidFill>
                <a:effectLst/>
                <a:latin typeface="+mn-lt"/>
                <a:ea typeface="Calibri" panose="020F0502020204030204" pitchFamily="34" charset="0"/>
              </a:rPr>
              <a:t> </a:t>
            </a:r>
          </a:p>
          <a:p>
            <a:pPr marR="73025">
              <a:lnSpc>
                <a:spcPct val="100000"/>
              </a:lnSpc>
              <a:spcAft>
                <a:spcPts val="15"/>
              </a:spcAft>
              <a:buNone/>
            </a:pPr>
            <a:r>
              <a:rPr lang="en-GB" sz="1800" b="1" kern="100" dirty="0">
                <a:solidFill>
                  <a:schemeClr val="tx1"/>
                </a:solidFill>
                <a:effectLst/>
                <a:latin typeface="+mn-lt"/>
                <a:ea typeface="Calibri" panose="020F0502020204030204" pitchFamily="34" charset="0"/>
              </a:rPr>
              <a:t>Verse Three</a:t>
            </a:r>
            <a:r>
              <a:rPr lang="en-GB" sz="1800" kern="100" dirty="0">
                <a:solidFill>
                  <a:schemeClr val="tx1"/>
                </a:solidFill>
                <a:effectLst/>
                <a:latin typeface="+mn-lt"/>
                <a:ea typeface="Calibri" panose="020F0502020204030204" pitchFamily="34" charset="0"/>
              </a:rPr>
              <a:t>                                                                              Are you hanging up a stocking on the wall?</a:t>
            </a:r>
          </a:p>
          <a:p>
            <a:pPr marR="73025">
              <a:lnSpc>
                <a:spcPct val="100000"/>
              </a:lnSpc>
              <a:spcAft>
                <a:spcPts val="15"/>
              </a:spcAft>
              <a:buNone/>
            </a:pPr>
            <a:r>
              <a:rPr lang="en-GB" sz="1800" kern="100" dirty="0">
                <a:solidFill>
                  <a:schemeClr val="tx1"/>
                </a:solidFill>
                <a:effectLst/>
                <a:latin typeface="+mn-lt"/>
                <a:ea typeface="Calibri" panose="020F0502020204030204" pitchFamily="34" charset="0"/>
              </a:rPr>
              <a:t>Are you hoping that the snow will start to fall</a:t>
            </a:r>
          </a:p>
          <a:p>
            <a:pPr marR="73025">
              <a:lnSpc>
                <a:spcPct val="100000"/>
              </a:lnSpc>
              <a:spcAft>
                <a:spcPts val="15"/>
              </a:spcAft>
              <a:buNone/>
            </a:pPr>
            <a:r>
              <a:rPr lang="en-GB" sz="1800" kern="100" dirty="0">
                <a:solidFill>
                  <a:schemeClr val="tx1"/>
                </a:solidFill>
                <a:effectLst/>
                <a:latin typeface="+mn-lt"/>
                <a:ea typeface="Calibri" panose="020F0502020204030204" pitchFamily="34" charset="0"/>
              </a:rPr>
              <a:t>Do you ride on down the hillside                                               in a buggy you have made.                                                                            When you land upon your head                                          then you’ve been sleighed. </a:t>
            </a:r>
          </a:p>
          <a:p>
            <a:pPr marL="224155">
              <a:lnSpc>
                <a:spcPct val="100000"/>
              </a:lnSpc>
              <a:spcAft>
                <a:spcPts val="175"/>
              </a:spcAft>
              <a:buNone/>
            </a:pPr>
            <a:r>
              <a:rPr lang="en-GB" sz="1800" kern="100" dirty="0">
                <a:solidFill>
                  <a:schemeClr val="tx1"/>
                </a:solidFill>
                <a:effectLst/>
                <a:latin typeface="+mn-lt"/>
                <a:ea typeface="Calibri" panose="020F0502020204030204" pitchFamily="34" charset="0"/>
              </a:rPr>
              <a:t> </a:t>
            </a:r>
          </a:p>
          <a:p>
            <a:pPr marR="524510">
              <a:lnSpc>
                <a:spcPct val="100000"/>
              </a:lnSpc>
              <a:spcAft>
                <a:spcPts val="135"/>
              </a:spcAft>
              <a:buNone/>
            </a:pPr>
            <a:r>
              <a:rPr lang="en-GB" sz="1800" b="1" kern="100" dirty="0">
                <a:solidFill>
                  <a:schemeClr val="tx1"/>
                </a:solidFill>
                <a:effectLst/>
                <a:latin typeface="+mn-lt"/>
                <a:ea typeface="Calibri" panose="020F0502020204030204" pitchFamily="34" charset="0"/>
              </a:rPr>
              <a:t>Chorus                 </a:t>
            </a:r>
            <a:r>
              <a:rPr lang="en-GB" sz="1800" kern="100" dirty="0">
                <a:solidFill>
                  <a:schemeClr val="tx1"/>
                </a:solidFill>
                <a:effectLst/>
                <a:latin typeface="+mn-lt"/>
                <a:ea typeface="Calibri" panose="020F0502020204030204" pitchFamily="34" charset="0"/>
              </a:rPr>
              <a:t>                                                                    So here it is Merry Christmas                                 </a:t>
            </a:r>
            <a:r>
              <a:rPr lang="en-GB" sz="1800" kern="100" dirty="0" err="1">
                <a:solidFill>
                  <a:schemeClr val="tx1"/>
                </a:solidFill>
                <a:effectLst/>
                <a:latin typeface="+mn-lt"/>
                <a:ea typeface="Calibri" panose="020F0502020204030204" pitchFamily="34" charset="0"/>
              </a:rPr>
              <a:t>ev’rybody’s</a:t>
            </a:r>
            <a:r>
              <a:rPr lang="en-GB" sz="1800" kern="100" dirty="0">
                <a:solidFill>
                  <a:schemeClr val="tx1"/>
                </a:solidFill>
                <a:effectLst/>
                <a:latin typeface="+mn-lt"/>
                <a:ea typeface="Calibri" panose="020F0502020204030204" pitchFamily="34" charset="0"/>
              </a:rPr>
              <a:t> having fun.                                                                                  Look to the future now it’s only just begun. </a:t>
            </a:r>
            <a:r>
              <a:rPr lang="en-GB" sz="1800" b="1" kern="100" dirty="0">
                <a:solidFill>
                  <a:schemeClr val="tx1"/>
                </a:solidFill>
                <a:effectLst/>
                <a:latin typeface="+mn-lt"/>
                <a:ea typeface="Calibri" panose="020F0502020204030204" pitchFamily="34" charset="0"/>
              </a:rPr>
              <a:t>(x3)</a:t>
            </a:r>
            <a:endParaRPr lang="en-GB" sz="1100" kern="100" dirty="0">
              <a:solidFill>
                <a:srgbClr val="00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71591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8692"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08692" fill="hold"/>
                                        <p:tgtEl>
                                          <p:spTgt spid="4"/>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0869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3"/>
                </p:tgtEl>
              </p:cMediaNode>
            </p:audio>
            <p:audio>
              <p:cMediaNode vol="80000">
                <p:cTn id="16" fill="hold" display="0">
                  <p:stCondLst>
                    <p:cond delay="indefinite"/>
                  </p:stCondLst>
                  <p:endCondLst>
                    <p:cond evt="onStopAudio" delay="0">
                      <p:tgtEl>
                        <p:sldTgt/>
                      </p:tgtEl>
                    </p:cond>
                  </p:endCondLst>
                </p:cTn>
                <p:tgtEl>
                  <p:spTgt spid="4"/>
                </p:tgtEl>
              </p:cMediaNode>
            </p:audio>
            <p:audio>
              <p:cMediaNode vol="80000">
                <p:cTn id="1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1DE6E-92BF-6E16-34A7-15D1678EA013}"/>
              </a:ext>
            </a:extLst>
          </p:cNvPr>
          <p:cNvSpPr>
            <a:spLocks noGrp="1"/>
          </p:cNvSpPr>
          <p:nvPr>
            <p:ph type="title"/>
          </p:nvPr>
        </p:nvSpPr>
        <p:spPr>
          <a:xfrm>
            <a:off x="284161" y="205068"/>
            <a:ext cx="9404723" cy="1400530"/>
          </a:xfrm>
        </p:spPr>
        <p:txBody>
          <a:bodyPr/>
          <a:lstStyle/>
          <a:p>
            <a:r>
              <a:rPr lang="en-GB" b="1" dirty="0"/>
              <a:t>Joy to the World </a:t>
            </a:r>
            <a:endParaRPr lang="en-GB" dirty="0"/>
          </a:p>
        </p:txBody>
      </p:sp>
      <p:sp>
        <p:nvSpPr>
          <p:cNvPr id="10" name="TextBox 9">
            <a:extLst>
              <a:ext uri="{FF2B5EF4-FFF2-40B4-BE49-F238E27FC236}">
                <a16:creationId xmlns:a16="http://schemas.microsoft.com/office/drawing/2014/main" id="{FF7901F3-6C8A-969E-623E-F6ADD2FC1216}"/>
              </a:ext>
            </a:extLst>
          </p:cNvPr>
          <p:cNvSpPr txBox="1"/>
          <p:nvPr/>
        </p:nvSpPr>
        <p:spPr>
          <a:xfrm>
            <a:off x="68826" y="1071931"/>
            <a:ext cx="12123174" cy="11926342"/>
          </a:xfrm>
          <a:prstGeom prst="rect">
            <a:avLst/>
          </a:prstGeom>
          <a:noFill/>
        </p:spPr>
        <p:txBody>
          <a:bodyPr wrap="square" numCol="3">
            <a:spAutoFit/>
          </a:bodyPr>
          <a:lstStyle/>
          <a:p>
            <a:pPr indent="-6350" algn="ctr">
              <a:lnSpc>
                <a:spcPct val="100000"/>
              </a:lnSpc>
              <a:spcAft>
                <a:spcPts val="6220"/>
              </a:spcAft>
              <a:buNone/>
            </a:pPr>
            <a:r>
              <a:rPr lang="en-GB" b="1" kern="100" dirty="0">
                <a:ea typeface="Calibri" panose="020F0502020204030204" pitchFamily="34" charset="0"/>
              </a:rPr>
              <a:t>Verse One                                                      </a:t>
            </a:r>
            <a:r>
              <a:rPr lang="en-GB" sz="1800" kern="100" dirty="0">
                <a:solidFill>
                  <a:schemeClr val="tx1"/>
                </a:solidFill>
                <a:effectLst/>
                <a:latin typeface="+mn-lt"/>
                <a:ea typeface="Calibri" panose="020F0502020204030204" pitchFamily="34" charset="0"/>
              </a:rPr>
              <a:t>Joy to the world, the Lord is come Let earth receive her King                Let </a:t>
            </a:r>
            <a:r>
              <a:rPr lang="en-GB" sz="1800" kern="100" dirty="0" err="1">
                <a:solidFill>
                  <a:schemeClr val="tx1"/>
                </a:solidFill>
                <a:effectLst/>
                <a:latin typeface="+mn-lt"/>
                <a:ea typeface="Calibri" panose="020F0502020204030204" pitchFamily="34" charset="0"/>
              </a:rPr>
              <a:t>ev’ry</a:t>
            </a:r>
            <a:r>
              <a:rPr lang="en-GB" sz="1800" kern="100" dirty="0">
                <a:solidFill>
                  <a:schemeClr val="tx1"/>
                </a:solidFill>
                <a:effectLst/>
                <a:latin typeface="+mn-lt"/>
                <a:ea typeface="Calibri" panose="020F0502020204030204" pitchFamily="34" charset="0"/>
              </a:rPr>
              <a:t> heart prepare him room  And </a:t>
            </a:r>
            <a:r>
              <a:rPr lang="en-GB" sz="1800" kern="100" dirty="0" err="1">
                <a:solidFill>
                  <a:schemeClr val="tx1"/>
                </a:solidFill>
                <a:effectLst/>
                <a:latin typeface="+mn-lt"/>
                <a:ea typeface="Calibri" panose="020F0502020204030204" pitchFamily="34" charset="0"/>
              </a:rPr>
              <a:t>heav’n</a:t>
            </a:r>
            <a:r>
              <a:rPr lang="en-GB" sz="1800" kern="100" dirty="0">
                <a:solidFill>
                  <a:schemeClr val="tx1"/>
                </a:solidFill>
                <a:effectLst/>
                <a:latin typeface="+mn-lt"/>
                <a:ea typeface="Calibri" panose="020F0502020204030204" pitchFamily="34" charset="0"/>
              </a:rPr>
              <a:t> and nature sing and </a:t>
            </a:r>
            <a:r>
              <a:rPr lang="en-GB" sz="1800" kern="100" dirty="0" err="1">
                <a:solidFill>
                  <a:schemeClr val="tx1"/>
                </a:solidFill>
                <a:effectLst/>
                <a:latin typeface="+mn-lt"/>
                <a:ea typeface="Calibri" panose="020F0502020204030204" pitchFamily="34" charset="0"/>
              </a:rPr>
              <a:t>heav’n</a:t>
            </a:r>
            <a:r>
              <a:rPr lang="en-GB" sz="1800" kern="100" dirty="0">
                <a:solidFill>
                  <a:schemeClr val="tx1"/>
                </a:solidFill>
                <a:effectLst/>
                <a:latin typeface="+mn-lt"/>
                <a:ea typeface="Calibri" panose="020F0502020204030204" pitchFamily="34" charset="0"/>
              </a:rPr>
              <a:t> and nature sing                          And heaven and heaven and nature sing.</a:t>
            </a:r>
            <a:r>
              <a:rPr lang="en-GB" sz="1800" b="1" kern="100" dirty="0">
                <a:solidFill>
                  <a:schemeClr val="tx1"/>
                </a:solidFill>
                <a:effectLst/>
                <a:latin typeface="+mn-lt"/>
                <a:ea typeface="Calibri" panose="020F0502020204030204" pitchFamily="34" charset="0"/>
              </a:rPr>
              <a:t> (x2)</a:t>
            </a:r>
            <a:r>
              <a:rPr lang="en-GB" kern="100" dirty="0">
                <a:ea typeface="Calibri" panose="020F0502020204030204" pitchFamily="34" charset="0"/>
              </a:rPr>
              <a:t>                                                                                               							      </a:t>
            </a:r>
          </a:p>
          <a:p>
            <a:pPr indent="-6350" algn="ctr">
              <a:lnSpc>
                <a:spcPct val="100000"/>
              </a:lnSpc>
              <a:spcAft>
                <a:spcPts val="6220"/>
              </a:spcAft>
              <a:buNone/>
            </a:pPr>
            <a:r>
              <a:rPr lang="en-GB" sz="1800" b="1" kern="100" dirty="0">
                <a:solidFill>
                  <a:schemeClr val="tx1"/>
                </a:solidFill>
                <a:effectLst/>
                <a:latin typeface="+mn-lt"/>
                <a:ea typeface="Calibri" panose="020F0502020204030204" pitchFamily="34" charset="0"/>
              </a:rPr>
              <a:t>Verse Two</a:t>
            </a:r>
            <a:r>
              <a:rPr lang="en-GB" sz="1800" kern="100" dirty="0">
                <a:solidFill>
                  <a:schemeClr val="tx1"/>
                </a:solidFill>
                <a:effectLst/>
                <a:latin typeface="+mn-lt"/>
                <a:ea typeface="Calibri" panose="020F0502020204030204" pitchFamily="34" charset="0"/>
              </a:rPr>
              <a:t>                                                   Joy to the earth the Saviour reigns. Let men their songs employ.                        While fields and floods,                              Rocks hills and plains,                                                     Repeat the sounding joy,                      repeat the sounding joy.                             Repeat, repeat the sounding joy. </a:t>
            </a:r>
          </a:p>
          <a:p>
            <a:pPr algn="ctr">
              <a:lnSpc>
                <a:spcPct val="100000"/>
              </a:lnSpc>
              <a:spcAft>
                <a:spcPts val="2500"/>
              </a:spcAft>
              <a:buNone/>
            </a:pPr>
            <a:r>
              <a:rPr lang="en-GB" sz="1800" kern="100" dirty="0">
                <a:solidFill>
                  <a:schemeClr val="tx1"/>
                </a:solidFill>
                <a:effectLst/>
                <a:latin typeface="+mn-lt"/>
                <a:ea typeface="Calibri" panose="020F0502020204030204" pitchFamily="34" charset="0"/>
              </a:rPr>
              <a:t> </a:t>
            </a:r>
          </a:p>
          <a:p>
            <a:pPr indent="-6350" algn="ctr">
              <a:lnSpc>
                <a:spcPct val="100000"/>
              </a:lnSpc>
              <a:spcAft>
                <a:spcPts val="15"/>
              </a:spcAft>
              <a:buNone/>
            </a:pPr>
            <a:endParaRPr lang="en-GB" sz="1800" b="1" kern="100" dirty="0">
              <a:solidFill>
                <a:schemeClr val="tx1"/>
              </a:solidFill>
              <a:effectLst/>
              <a:latin typeface="+mn-lt"/>
              <a:ea typeface="Calibri" panose="020F0502020204030204" pitchFamily="34" charset="0"/>
            </a:endParaRPr>
          </a:p>
          <a:p>
            <a:pPr indent="-6350" algn="ctr">
              <a:lnSpc>
                <a:spcPct val="100000"/>
              </a:lnSpc>
              <a:spcAft>
                <a:spcPts val="15"/>
              </a:spcAft>
              <a:buNone/>
            </a:pPr>
            <a:endParaRPr lang="en-GB" b="1" kern="100" dirty="0">
              <a:ea typeface="Calibri" panose="020F0502020204030204" pitchFamily="34" charset="0"/>
            </a:endParaRPr>
          </a:p>
          <a:p>
            <a:pPr indent="-6350" algn="ctr">
              <a:lnSpc>
                <a:spcPct val="100000"/>
              </a:lnSpc>
              <a:spcAft>
                <a:spcPts val="15"/>
              </a:spcAft>
              <a:buNone/>
            </a:pPr>
            <a:endParaRPr lang="en-GB" sz="1800" b="1" kern="100" dirty="0">
              <a:solidFill>
                <a:schemeClr val="tx1"/>
              </a:solidFill>
              <a:effectLst/>
              <a:latin typeface="+mn-lt"/>
              <a:ea typeface="Calibri" panose="020F0502020204030204" pitchFamily="34" charset="0"/>
            </a:endParaRPr>
          </a:p>
          <a:p>
            <a:pPr indent="-6350" algn="ctr">
              <a:lnSpc>
                <a:spcPct val="100000"/>
              </a:lnSpc>
              <a:spcAft>
                <a:spcPts val="15"/>
              </a:spcAft>
              <a:buNone/>
            </a:pPr>
            <a:endParaRPr lang="en-GB" b="1" kern="100" dirty="0">
              <a:ea typeface="Calibri" panose="020F0502020204030204" pitchFamily="34" charset="0"/>
            </a:endParaRPr>
          </a:p>
          <a:p>
            <a:pPr indent="-6350" algn="ctr">
              <a:lnSpc>
                <a:spcPct val="100000"/>
              </a:lnSpc>
              <a:spcAft>
                <a:spcPts val="15"/>
              </a:spcAft>
              <a:buNone/>
            </a:pPr>
            <a:endParaRPr lang="en-GB" sz="1800" b="1" kern="100" dirty="0">
              <a:solidFill>
                <a:schemeClr val="tx1"/>
              </a:solidFill>
              <a:effectLst/>
              <a:latin typeface="+mn-lt"/>
              <a:ea typeface="Calibri" panose="020F0502020204030204" pitchFamily="34" charset="0"/>
            </a:endParaRPr>
          </a:p>
          <a:p>
            <a:pPr indent="-6350" algn="ctr">
              <a:lnSpc>
                <a:spcPct val="100000"/>
              </a:lnSpc>
              <a:spcAft>
                <a:spcPts val="15"/>
              </a:spcAft>
              <a:buNone/>
            </a:pPr>
            <a:endParaRPr lang="en-GB" b="1" kern="100" dirty="0">
              <a:ea typeface="Calibri" panose="020F0502020204030204" pitchFamily="34" charset="0"/>
            </a:endParaRPr>
          </a:p>
          <a:p>
            <a:pPr indent="-6350" algn="ctr">
              <a:lnSpc>
                <a:spcPct val="100000"/>
              </a:lnSpc>
              <a:spcAft>
                <a:spcPts val="15"/>
              </a:spcAft>
              <a:buNone/>
            </a:pPr>
            <a:endParaRPr lang="en-GB" sz="1800" b="1" kern="100" dirty="0">
              <a:solidFill>
                <a:schemeClr val="tx1"/>
              </a:solidFill>
              <a:effectLst/>
              <a:latin typeface="+mn-lt"/>
              <a:ea typeface="Calibri" panose="020F0502020204030204" pitchFamily="34" charset="0"/>
            </a:endParaRPr>
          </a:p>
          <a:p>
            <a:pPr indent="-6350" algn="ctr">
              <a:lnSpc>
                <a:spcPct val="100000"/>
              </a:lnSpc>
              <a:spcAft>
                <a:spcPts val="15"/>
              </a:spcAft>
              <a:buNone/>
            </a:pPr>
            <a:endParaRPr lang="en-GB" b="1" kern="100" dirty="0">
              <a:ea typeface="Calibri" panose="020F0502020204030204" pitchFamily="34" charset="0"/>
            </a:endParaRPr>
          </a:p>
          <a:p>
            <a:pPr indent="-6350" algn="ctr">
              <a:lnSpc>
                <a:spcPct val="100000"/>
              </a:lnSpc>
              <a:spcAft>
                <a:spcPts val="15"/>
              </a:spcAft>
              <a:buNone/>
            </a:pPr>
            <a:endParaRPr lang="en-GB" sz="1800" b="1" kern="100" dirty="0">
              <a:solidFill>
                <a:schemeClr val="tx1"/>
              </a:solidFill>
              <a:effectLst/>
              <a:latin typeface="+mn-lt"/>
              <a:ea typeface="Calibri" panose="020F0502020204030204" pitchFamily="34" charset="0"/>
            </a:endParaRPr>
          </a:p>
          <a:p>
            <a:pPr indent="-6350" algn="ctr">
              <a:lnSpc>
                <a:spcPct val="100000"/>
              </a:lnSpc>
              <a:spcAft>
                <a:spcPts val="15"/>
              </a:spcAft>
              <a:buNone/>
            </a:pPr>
            <a:endParaRPr lang="en-GB" b="1" kern="100" dirty="0">
              <a:ea typeface="Calibri" panose="020F0502020204030204" pitchFamily="34" charset="0"/>
            </a:endParaRPr>
          </a:p>
          <a:p>
            <a:pPr indent="-6350" algn="ctr">
              <a:lnSpc>
                <a:spcPct val="100000"/>
              </a:lnSpc>
              <a:spcAft>
                <a:spcPts val="15"/>
              </a:spcAft>
              <a:buNone/>
            </a:pPr>
            <a:endParaRPr lang="en-GB" sz="1800" b="1" kern="100" dirty="0">
              <a:solidFill>
                <a:schemeClr val="tx1"/>
              </a:solidFill>
              <a:effectLst/>
              <a:latin typeface="+mn-lt"/>
              <a:ea typeface="Calibri" panose="020F0502020204030204" pitchFamily="34" charset="0"/>
            </a:endParaRPr>
          </a:p>
          <a:p>
            <a:pPr indent="-6350" algn="ctr">
              <a:lnSpc>
                <a:spcPct val="100000"/>
              </a:lnSpc>
              <a:spcAft>
                <a:spcPts val="15"/>
              </a:spcAft>
              <a:buNone/>
            </a:pPr>
            <a:endParaRPr lang="en-GB" b="1" kern="100" dirty="0">
              <a:ea typeface="Calibri" panose="020F0502020204030204" pitchFamily="34" charset="0"/>
            </a:endParaRPr>
          </a:p>
          <a:p>
            <a:pPr indent="-6350" algn="ctr">
              <a:lnSpc>
                <a:spcPct val="100000"/>
              </a:lnSpc>
              <a:spcAft>
                <a:spcPts val="15"/>
              </a:spcAft>
              <a:buNone/>
            </a:pPr>
            <a:endParaRPr lang="en-GB" sz="1800" b="1" kern="100" dirty="0">
              <a:solidFill>
                <a:schemeClr val="tx1"/>
              </a:solidFill>
              <a:effectLst/>
              <a:latin typeface="+mn-lt"/>
              <a:ea typeface="Calibri" panose="020F0502020204030204" pitchFamily="34" charset="0"/>
            </a:endParaRPr>
          </a:p>
          <a:p>
            <a:pPr indent="-6350" algn="ctr">
              <a:lnSpc>
                <a:spcPct val="100000"/>
              </a:lnSpc>
              <a:spcAft>
                <a:spcPts val="15"/>
              </a:spcAft>
              <a:buNone/>
            </a:pPr>
            <a:endParaRPr lang="en-GB" b="1" kern="100" dirty="0">
              <a:ea typeface="Calibri" panose="020F0502020204030204" pitchFamily="34" charset="0"/>
            </a:endParaRPr>
          </a:p>
          <a:p>
            <a:pPr indent="-6350" algn="ctr">
              <a:lnSpc>
                <a:spcPct val="100000"/>
              </a:lnSpc>
              <a:spcAft>
                <a:spcPts val="15"/>
              </a:spcAft>
              <a:buNone/>
            </a:pPr>
            <a:endParaRPr lang="en-GB" sz="1800" b="1" kern="100" dirty="0">
              <a:solidFill>
                <a:schemeClr val="tx1"/>
              </a:solidFill>
              <a:effectLst/>
              <a:latin typeface="+mn-lt"/>
              <a:ea typeface="Calibri" panose="020F0502020204030204" pitchFamily="34" charset="0"/>
            </a:endParaRPr>
          </a:p>
          <a:p>
            <a:pPr indent="-6350" algn="ctr">
              <a:lnSpc>
                <a:spcPct val="100000"/>
              </a:lnSpc>
              <a:spcAft>
                <a:spcPts val="15"/>
              </a:spcAft>
              <a:buNone/>
            </a:pPr>
            <a:endParaRPr lang="en-GB" b="1" kern="100" dirty="0">
              <a:ea typeface="Calibri" panose="020F0502020204030204" pitchFamily="34" charset="0"/>
            </a:endParaRPr>
          </a:p>
          <a:p>
            <a:pPr indent="-6350" algn="ctr">
              <a:lnSpc>
                <a:spcPct val="100000"/>
              </a:lnSpc>
              <a:spcAft>
                <a:spcPts val="15"/>
              </a:spcAft>
              <a:buNone/>
            </a:pPr>
            <a:endParaRPr lang="en-GB" sz="1800" b="1" kern="100" dirty="0">
              <a:solidFill>
                <a:schemeClr val="tx1"/>
              </a:solidFill>
              <a:effectLst/>
              <a:latin typeface="+mn-lt"/>
              <a:ea typeface="Calibri" panose="020F0502020204030204" pitchFamily="34" charset="0"/>
            </a:endParaRPr>
          </a:p>
          <a:p>
            <a:pPr indent="-6350" algn="ctr">
              <a:lnSpc>
                <a:spcPct val="100000"/>
              </a:lnSpc>
              <a:spcAft>
                <a:spcPts val="15"/>
              </a:spcAft>
              <a:buNone/>
            </a:pPr>
            <a:endParaRPr lang="en-GB" b="1" kern="100" dirty="0">
              <a:ea typeface="Calibri" panose="020F0502020204030204" pitchFamily="34" charset="0"/>
            </a:endParaRPr>
          </a:p>
          <a:p>
            <a:pPr indent="-6350" algn="ctr">
              <a:lnSpc>
                <a:spcPct val="100000"/>
              </a:lnSpc>
              <a:spcAft>
                <a:spcPts val="15"/>
              </a:spcAft>
              <a:buNone/>
            </a:pPr>
            <a:r>
              <a:rPr lang="en-GB" sz="1800" b="1" kern="100" dirty="0">
                <a:solidFill>
                  <a:schemeClr val="tx1"/>
                </a:solidFill>
                <a:effectLst/>
                <a:latin typeface="+mn-lt"/>
                <a:ea typeface="Calibri" panose="020F0502020204030204" pitchFamily="34" charset="0"/>
              </a:rPr>
              <a:t>Verse Three</a:t>
            </a:r>
            <a:r>
              <a:rPr lang="en-GB" sz="1800" kern="100" dirty="0">
                <a:solidFill>
                  <a:schemeClr val="tx1"/>
                </a:solidFill>
                <a:effectLst/>
                <a:latin typeface="+mn-lt"/>
                <a:ea typeface="Calibri" panose="020F0502020204030204" pitchFamily="34" charset="0"/>
              </a:rPr>
              <a:t>                                                           He rules the world with truth                      and grace. </a:t>
            </a:r>
          </a:p>
          <a:p>
            <a:pPr indent="-6350" algn="ctr">
              <a:lnSpc>
                <a:spcPct val="100000"/>
              </a:lnSpc>
              <a:spcAft>
                <a:spcPts val="15"/>
              </a:spcAft>
              <a:buNone/>
            </a:pPr>
            <a:r>
              <a:rPr lang="en-GB" sz="1800" kern="100" dirty="0">
                <a:solidFill>
                  <a:schemeClr val="tx1"/>
                </a:solidFill>
                <a:effectLst/>
                <a:latin typeface="+mn-lt"/>
                <a:ea typeface="Calibri" panose="020F0502020204030204" pitchFamily="34" charset="0"/>
              </a:rPr>
              <a:t>And makes the nations prove.                              The glories of His righteousness</a:t>
            </a:r>
          </a:p>
          <a:p>
            <a:pPr indent="-6350" algn="ctr">
              <a:lnSpc>
                <a:spcPct val="100000"/>
              </a:lnSpc>
              <a:spcAft>
                <a:spcPts val="15"/>
              </a:spcAft>
              <a:buNone/>
            </a:pPr>
            <a:r>
              <a:rPr lang="en-GB" sz="1800" kern="100" dirty="0">
                <a:solidFill>
                  <a:schemeClr val="tx1"/>
                </a:solidFill>
                <a:effectLst/>
                <a:latin typeface="+mn-lt"/>
                <a:ea typeface="Calibri" panose="020F0502020204030204" pitchFamily="34" charset="0"/>
              </a:rPr>
              <a:t>And wonders of His love, and wonders of His love.                              And wonders, wonders of His love.       						            </a:t>
            </a:r>
          </a:p>
          <a:p>
            <a:pPr indent="-6350" algn="ctr">
              <a:lnSpc>
                <a:spcPct val="100000"/>
              </a:lnSpc>
              <a:spcAft>
                <a:spcPts val="15"/>
              </a:spcAft>
              <a:buNone/>
            </a:pPr>
            <a:r>
              <a:rPr lang="en-GB" sz="1800" b="1" kern="100" dirty="0">
                <a:solidFill>
                  <a:schemeClr val="tx1"/>
                </a:solidFill>
                <a:effectLst/>
                <a:latin typeface="+mn-lt"/>
                <a:ea typeface="Calibri" panose="020F0502020204030204" pitchFamily="34" charset="0"/>
              </a:rPr>
              <a:t>Verse Four</a:t>
            </a:r>
            <a:r>
              <a:rPr lang="en-GB" sz="1800" kern="100" dirty="0">
                <a:solidFill>
                  <a:schemeClr val="tx1"/>
                </a:solidFill>
                <a:effectLst/>
                <a:latin typeface="+mn-lt"/>
                <a:ea typeface="Calibri" panose="020F0502020204030204" pitchFamily="34" charset="0"/>
              </a:rPr>
              <a:t>                                                      Joy to the world, the Lord is come.</a:t>
            </a:r>
          </a:p>
          <a:p>
            <a:pPr indent="-6350" algn="ctr">
              <a:lnSpc>
                <a:spcPct val="100000"/>
              </a:lnSpc>
              <a:spcAft>
                <a:spcPts val="15"/>
              </a:spcAft>
              <a:buNone/>
            </a:pPr>
            <a:r>
              <a:rPr lang="en-GB" sz="1800" kern="100" dirty="0">
                <a:solidFill>
                  <a:schemeClr val="tx1"/>
                </a:solidFill>
                <a:effectLst/>
                <a:latin typeface="+mn-lt"/>
                <a:ea typeface="Calibri" panose="020F0502020204030204" pitchFamily="34" charset="0"/>
              </a:rPr>
              <a:t>Let earth receive her King. </a:t>
            </a:r>
          </a:p>
          <a:p>
            <a:pPr indent="-6350" algn="ctr">
              <a:lnSpc>
                <a:spcPct val="100000"/>
              </a:lnSpc>
              <a:spcAft>
                <a:spcPts val="15"/>
              </a:spcAft>
              <a:buNone/>
            </a:pPr>
            <a:r>
              <a:rPr lang="en-GB" sz="1800" kern="100" dirty="0">
                <a:solidFill>
                  <a:schemeClr val="tx1"/>
                </a:solidFill>
                <a:effectLst/>
                <a:latin typeface="+mn-lt"/>
                <a:ea typeface="Calibri" panose="020F0502020204030204" pitchFamily="34" charset="0"/>
              </a:rPr>
              <a:t>Let </a:t>
            </a:r>
            <a:r>
              <a:rPr lang="en-GB" sz="1800" kern="100" dirty="0" err="1">
                <a:solidFill>
                  <a:schemeClr val="tx1"/>
                </a:solidFill>
                <a:effectLst/>
                <a:latin typeface="+mn-lt"/>
                <a:ea typeface="Calibri" panose="020F0502020204030204" pitchFamily="34" charset="0"/>
              </a:rPr>
              <a:t>ev’ry</a:t>
            </a:r>
            <a:r>
              <a:rPr lang="en-GB" sz="1800" kern="100" dirty="0">
                <a:solidFill>
                  <a:schemeClr val="tx1"/>
                </a:solidFill>
                <a:effectLst/>
                <a:latin typeface="+mn-lt"/>
                <a:ea typeface="Calibri" panose="020F0502020204030204" pitchFamily="34" charset="0"/>
              </a:rPr>
              <a:t> heart prepare him room</a:t>
            </a:r>
          </a:p>
          <a:p>
            <a:pPr indent="-6350" algn="ctr">
              <a:lnSpc>
                <a:spcPct val="100000"/>
              </a:lnSpc>
              <a:spcAft>
                <a:spcPts val="15"/>
              </a:spcAft>
              <a:buNone/>
            </a:pPr>
            <a:r>
              <a:rPr lang="en-GB" sz="1800" kern="100" dirty="0">
                <a:solidFill>
                  <a:schemeClr val="tx1"/>
                </a:solidFill>
                <a:effectLst/>
                <a:latin typeface="+mn-lt"/>
                <a:ea typeface="Calibri" panose="020F0502020204030204" pitchFamily="34" charset="0"/>
              </a:rPr>
              <a:t>And </a:t>
            </a:r>
            <a:r>
              <a:rPr lang="en-GB" sz="1800" kern="100" dirty="0" err="1">
                <a:solidFill>
                  <a:schemeClr val="tx1"/>
                </a:solidFill>
                <a:effectLst/>
                <a:latin typeface="+mn-lt"/>
                <a:ea typeface="Calibri" panose="020F0502020204030204" pitchFamily="34" charset="0"/>
              </a:rPr>
              <a:t>heav’n</a:t>
            </a:r>
            <a:r>
              <a:rPr lang="en-GB" sz="1800" kern="100" dirty="0">
                <a:solidFill>
                  <a:schemeClr val="tx1"/>
                </a:solidFill>
                <a:effectLst/>
                <a:latin typeface="+mn-lt"/>
                <a:ea typeface="Calibri" panose="020F0502020204030204" pitchFamily="34" charset="0"/>
              </a:rPr>
              <a:t> and nature sing and </a:t>
            </a:r>
            <a:r>
              <a:rPr lang="en-GB" sz="1800" kern="100" dirty="0" err="1">
                <a:solidFill>
                  <a:schemeClr val="tx1"/>
                </a:solidFill>
                <a:effectLst/>
                <a:latin typeface="+mn-lt"/>
                <a:ea typeface="Calibri" panose="020F0502020204030204" pitchFamily="34" charset="0"/>
              </a:rPr>
              <a:t>heav’n</a:t>
            </a:r>
            <a:r>
              <a:rPr lang="en-GB" sz="1800" kern="100" dirty="0">
                <a:solidFill>
                  <a:schemeClr val="tx1"/>
                </a:solidFill>
                <a:effectLst/>
                <a:latin typeface="+mn-lt"/>
                <a:ea typeface="Calibri" panose="020F0502020204030204" pitchFamily="34" charset="0"/>
              </a:rPr>
              <a:t> and nature sing                              And heaven and heaven and nature sing. </a:t>
            </a:r>
          </a:p>
          <a:p>
            <a:pPr indent="-6350" algn="ctr">
              <a:lnSpc>
                <a:spcPct val="100000"/>
              </a:lnSpc>
              <a:spcAft>
                <a:spcPts val="15"/>
              </a:spcAft>
              <a:buNone/>
            </a:pPr>
            <a:r>
              <a:rPr lang="en-GB" sz="1800" b="1" kern="100" dirty="0">
                <a:solidFill>
                  <a:schemeClr val="tx1"/>
                </a:solidFill>
                <a:effectLst/>
                <a:latin typeface="+mn-lt"/>
                <a:ea typeface="Calibri" panose="020F0502020204030204" pitchFamily="34" charset="0"/>
              </a:rPr>
              <a:t> </a:t>
            </a:r>
          </a:p>
          <a:p>
            <a:pPr indent="-6350" algn="ctr">
              <a:lnSpc>
                <a:spcPct val="100000"/>
              </a:lnSpc>
              <a:spcAft>
                <a:spcPts val="15"/>
              </a:spcAft>
              <a:buNone/>
            </a:pPr>
            <a:r>
              <a:rPr lang="en-GB" sz="1800" b="1" kern="100" dirty="0">
                <a:solidFill>
                  <a:schemeClr val="tx1"/>
                </a:solidFill>
                <a:effectLst/>
                <a:latin typeface="+mn-lt"/>
                <a:ea typeface="Calibri" panose="020F0502020204030204" pitchFamily="34" charset="0"/>
              </a:rPr>
              <a:t>Bridge	</a:t>
            </a:r>
            <a:r>
              <a:rPr lang="en-GB" sz="1800" kern="100" dirty="0">
                <a:solidFill>
                  <a:schemeClr val="tx1"/>
                </a:solidFill>
                <a:effectLst/>
                <a:latin typeface="+mn-lt"/>
                <a:ea typeface="Calibri" panose="020F0502020204030204" pitchFamily="34" charset="0"/>
              </a:rPr>
              <a:t>Joy to the World</a:t>
            </a:r>
          </a:p>
          <a:p>
            <a:pPr indent="-6350" algn="ctr">
              <a:lnSpc>
                <a:spcPct val="100000"/>
              </a:lnSpc>
              <a:spcAft>
                <a:spcPts val="4755"/>
              </a:spcAft>
              <a:buNone/>
            </a:pPr>
            <a:r>
              <a:rPr lang="en-GB" sz="1800" kern="100" dirty="0">
                <a:solidFill>
                  <a:schemeClr val="tx1"/>
                </a:solidFill>
                <a:effectLst/>
                <a:latin typeface="+mn-lt"/>
                <a:ea typeface="Calibri" panose="020F0502020204030204" pitchFamily="34" charset="0"/>
              </a:rPr>
              <a:t>                Joy to the World.</a:t>
            </a:r>
          </a:p>
          <a:p>
            <a:pPr indent="-6350" algn="ctr">
              <a:lnSpc>
                <a:spcPct val="100000"/>
              </a:lnSpc>
              <a:spcAft>
                <a:spcPts val="15"/>
              </a:spcAft>
              <a:buNone/>
            </a:pPr>
            <a:endParaRPr lang="en-GB" sz="1800" b="1" kern="100" dirty="0">
              <a:solidFill>
                <a:schemeClr val="tx1"/>
              </a:solidFill>
              <a:effectLst/>
              <a:latin typeface="+mn-lt"/>
              <a:ea typeface="Calibri" panose="020F0502020204030204" pitchFamily="34" charset="0"/>
            </a:endParaRPr>
          </a:p>
          <a:p>
            <a:pPr indent="-6350" algn="ctr">
              <a:lnSpc>
                <a:spcPct val="100000"/>
              </a:lnSpc>
              <a:spcAft>
                <a:spcPts val="15"/>
              </a:spcAft>
              <a:buNone/>
            </a:pPr>
            <a:endParaRPr lang="en-GB" b="1" kern="100" dirty="0">
              <a:ea typeface="Calibri" panose="020F0502020204030204" pitchFamily="34" charset="0"/>
            </a:endParaRPr>
          </a:p>
          <a:p>
            <a:pPr indent="-6350" algn="ctr">
              <a:lnSpc>
                <a:spcPct val="100000"/>
              </a:lnSpc>
              <a:spcAft>
                <a:spcPts val="15"/>
              </a:spcAft>
              <a:buNone/>
            </a:pPr>
            <a:endParaRPr lang="en-GB" sz="1800" b="1" kern="100" dirty="0">
              <a:solidFill>
                <a:schemeClr val="tx1"/>
              </a:solidFill>
              <a:effectLst/>
              <a:latin typeface="+mn-lt"/>
              <a:ea typeface="Calibri" panose="020F0502020204030204" pitchFamily="34" charset="0"/>
            </a:endParaRPr>
          </a:p>
          <a:p>
            <a:pPr indent="-6350" algn="ctr">
              <a:lnSpc>
                <a:spcPct val="100000"/>
              </a:lnSpc>
              <a:spcAft>
                <a:spcPts val="15"/>
              </a:spcAft>
              <a:buNone/>
            </a:pPr>
            <a:endParaRPr lang="en-GB" b="1" kern="100" dirty="0">
              <a:ea typeface="Calibri" panose="020F0502020204030204" pitchFamily="34" charset="0"/>
            </a:endParaRPr>
          </a:p>
          <a:p>
            <a:pPr indent="-6350" algn="ctr">
              <a:lnSpc>
                <a:spcPct val="100000"/>
              </a:lnSpc>
              <a:spcAft>
                <a:spcPts val="15"/>
              </a:spcAft>
              <a:buNone/>
            </a:pPr>
            <a:endParaRPr lang="en-GB" sz="1800" b="1" kern="100" dirty="0">
              <a:solidFill>
                <a:schemeClr val="tx1"/>
              </a:solidFill>
              <a:effectLst/>
              <a:latin typeface="+mn-lt"/>
              <a:ea typeface="Calibri" panose="020F0502020204030204" pitchFamily="34" charset="0"/>
            </a:endParaRPr>
          </a:p>
          <a:p>
            <a:pPr indent="-6350" algn="ctr">
              <a:lnSpc>
                <a:spcPct val="100000"/>
              </a:lnSpc>
              <a:spcAft>
                <a:spcPts val="15"/>
              </a:spcAft>
              <a:buNone/>
            </a:pPr>
            <a:endParaRPr lang="en-GB" b="1" kern="100" dirty="0">
              <a:ea typeface="Calibri" panose="020F0502020204030204" pitchFamily="34" charset="0"/>
            </a:endParaRPr>
          </a:p>
          <a:p>
            <a:pPr indent="-6350" algn="ctr">
              <a:lnSpc>
                <a:spcPct val="100000"/>
              </a:lnSpc>
              <a:spcAft>
                <a:spcPts val="15"/>
              </a:spcAft>
              <a:buNone/>
            </a:pPr>
            <a:endParaRPr lang="en-GB" sz="1800" b="1" kern="100" dirty="0">
              <a:solidFill>
                <a:schemeClr val="tx1"/>
              </a:solidFill>
              <a:effectLst/>
              <a:latin typeface="+mn-lt"/>
              <a:ea typeface="Calibri" panose="020F0502020204030204" pitchFamily="34" charset="0"/>
            </a:endParaRPr>
          </a:p>
          <a:p>
            <a:pPr indent="-6350" algn="ctr">
              <a:lnSpc>
                <a:spcPct val="100000"/>
              </a:lnSpc>
              <a:spcAft>
                <a:spcPts val="15"/>
              </a:spcAft>
              <a:buNone/>
            </a:pPr>
            <a:endParaRPr lang="en-GB" b="1" kern="100" dirty="0">
              <a:ea typeface="Calibri" panose="020F0502020204030204" pitchFamily="34" charset="0"/>
            </a:endParaRPr>
          </a:p>
          <a:p>
            <a:pPr indent="-6350" algn="ctr">
              <a:lnSpc>
                <a:spcPct val="100000"/>
              </a:lnSpc>
              <a:spcAft>
                <a:spcPts val="15"/>
              </a:spcAft>
              <a:buNone/>
            </a:pPr>
            <a:endParaRPr lang="en-GB" sz="1800" b="1" kern="100" dirty="0">
              <a:solidFill>
                <a:schemeClr val="tx1"/>
              </a:solidFill>
              <a:effectLst/>
              <a:latin typeface="+mn-lt"/>
              <a:ea typeface="Calibri" panose="020F0502020204030204" pitchFamily="34" charset="0"/>
            </a:endParaRPr>
          </a:p>
          <a:p>
            <a:pPr indent="-6350" algn="ctr">
              <a:lnSpc>
                <a:spcPct val="100000"/>
              </a:lnSpc>
              <a:spcAft>
                <a:spcPts val="15"/>
              </a:spcAft>
              <a:buNone/>
            </a:pPr>
            <a:endParaRPr lang="en-GB" b="1" kern="100" dirty="0">
              <a:ea typeface="Calibri" panose="020F0502020204030204" pitchFamily="34" charset="0"/>
            </a:endParaRPr>
          </a:p>
          <a:p>
            <a:pPr indent="-6350" algn="ctr">
              <a:lnSpc>
                <a:spcPct val="100000"/>
              </a:lnSpc>
              <a:spcAft>
                <a:spcPts val="15"/>
              </a:spcAft>
              <a:buNone/>
            </a:pPr>
            <a:endParaRPr lang="en-GB" sz="1800" b="1" kern="100" dirty="0">
              <a:solidFill>
                <a:schemeClr val="tx1"/>
              </a:solidFill>
              <a:effectLst/>
              <a:latin typeface="+mn-lt"/>
              <a:ea typeface="Calibri" panose="020F0502020204030204" pitchFamily="34" charset="0"/>
            </a:endParaRPr>
          </a:p>
          <a:p>
            <a:pPr indent="-6350" algn="ctr">
              <a:lnSpc>
                <a:spcPct val="100000"/>
              </a:lnSpc>
              <a:spcAft>
                <a:spcPts val="15"/>
              </a:spcAft>
              <a:buNone/>
            </a:pPr>
            <a:endParaRPr lang="en-GB" b="1" kern="100" dirty="0">
              <a:ea typeface="Calibri" panose="020F0502020204030204" pitchFamily="34" charset="0"/>
            </a:endParaRPr>
          </a:p>
          <a:p>
            <a:pPr indent="-6350" algn="ctr">
              <a:lnSpc>
                <a:spcPct val="100000"/>
              </a:lnSpc>
              <a:spcAft>
                <a:spcPts val="15"/>
              </a:spcAft>
              <a:buNone/>
            </a:pPr>
            <a:endParaRPr lang="en-GB" sz="1800" b="1" kern="100" dirty="0">
              <a:solidFill>
                <a:schemeClr val="tx1"/>
              </a:solidFill>
              <a:effectLst/>
              <a:latin typeface="+mn-lt"/>
              <a:ea typeface="Calibri" panose="020F0502020204030204" pitchFamily="34" charset="0"/>
            </a:endParaRPr>
          </a:p>
          <a:p>
            <a:pPr indent="-6350" algn="ctr">
              <a:lnSpc>
                <a:spcPct val="100000"/>
              </a:lnSpc>
              <a:spcAft>
                <a:spcPts val="15"/>
              </a:spcAft>
              <a:buNone/>
            </a:pPr>
            <a:endParaRPr lang="en-GB" b="1" kern="100" dirty="0">
              <a:ea typeface="Calibri" panose="020F0502020204030204" pitchFamily="34" charset="0"/>
            </a:endParaRPr>
          </a:p>
          <a:p>
            <a:pPr indent="-6350" algn="ctr">
              <a:lnSpc>
                <a:spcPct val="100000"/>
              </a:lnSpc>
              <a:spcAft>
                <a:spcPts val="15"/>
              </a:spcAft>
              <a:buNone/>
            </a:pPr>
            <a:endParaRPr lang="en-GB" sz="1800" b="1" kern="100" dirty="0">
              <a:solidFill>
                <a:schemeClr val="tx1"/>
              </a:solidFill>
              <a:effectLst/>
              <a:latin typeface="+mn-lt"/>
              <a:ea typeface="Calibri" panose="020F0502020204030204" pitchFamily="34" charset="0"/>
            </a:endParaRPr>
          </a:p>
          <a:p>
            <a:pPr indent="-6350" algn="ctr">
              <a:lnSpc>
                <a:spcPct val="100000"/>
              </a:lnSpc>
              <a:spcAft>
                <a:spcPts val="15"/>
              </a:spcAft>
              <a:buNone/>
            </a:pPr>
            <a:endParaRPr lang="en-GB" b="1" kern="100" dirty="0">
              <a:ea typeface="Calibri" panose="020F0502020204030204" pitchFamily="34" charset="0"/>
            </a:endParaRPr>
          </a:p>
          <a:p>
            <a:pPr indent="-6350" algn="ctr">
              <a:lnSpc>
                <a:spcPct val="100000"/>
              </a:lnSpc>
              <a:spcAft>
                <a:spcPts val="15"/>
              </a:spcAft>
              <a:buNone/>
            </a:pPr>
            <a:endParaRPr lang="en-GB" sz="1800" b="1" kern="100" dirty="0">
              <a:solidFill>
                <a:schemeClr val="tx1"/>
              </a:solidFill>
              <a:effectLst/>
              <a:latin typeface="+mn-lt"/>
              <a:ea typeface="Calibri" panose="020F0502020204030204" pitchFamily="34" charset="0"/>
            </a:endParaRPr>
          </a:p>
          <a:p>
            <a:pPr indent="-6350" algn="ctr">
              <a:lnSpc>
                <a:spcPct val="100000"/>
              </a:lnSpc>
              <a:spcAft>
                <a:spcPts val="15"/>
              </a:spcAft>
              <a:buNone/>
            </a:pPr>
            <a:endParaRPr lang="en-GB" b="1" kern="100" dirty="0">
              <a:ea typeface="Calibri" panose="020F0502020204030204" pitchFamily="34" charset="0"/>
            </a:endParaRPr>
          </a:p>
          <a:p>
            <a:pPr indent="-6350" algn="ctr">
              <a:lnSpc>
                <a:spcPct val="100000"/>
              </a:lnSpc>
              <a:spcAft>
                <a:spcPts val="15"/>
              </a:spcAft>
              <a:buNone/>
            </a:pPr>
            <a:endParaRPr lang="en-GB" sz="1800" b="1" kern="100" dirty="0">
              <a:solidFill>
                <a:schemeClr val="tx1"/>
              </a:solidFill>
              <a:effectLst/>
              <a:latin typeface="+mn-lt"/>
              <a:ea typeface="Calibri" panose="020F0502020204030204" pitchFamily="34" charset="0"/>
            </a:endParaRPr>
          </a:p>
          <a:p>
            <a:pPr indent="-6350" algn="ctr">
              <a:lnSpc>
                <a:spcPct val="100000"/>
              </a:lnSpc>
              <a:spcAft>
                <a:spcPts val="15"/>
              </a:spcAft>
              <a:buNone/>
            </a:pPr>
            <a:endParaRPr lang="en-GB" b="1" kern="100" dirty="0">
              <a:ea typeface="Calibri" panose="020F0502020204030204" pitchFamily="34" charset="0"/>
            </a:endParaRPr>
          </a:p>
          <a:p>
            <a:pPr indent="-6350" algn="ctr">
              <a:lnSpc>
                <a:spcPct val="100000"/>
              </a:lnSpc>
              <a:spcAft>
                <a:spcPts val="15"/>
              </a:spcAft>
              <a:buNone/>
            </a:pPr>
            <a:r>
              <a:rPr lang="en-GB" sz="1800" b="1" kern="100" dirty="0">
                <a:solidFill>
                  <a:schemeClr val="tx1"/>
                </a:solidFill>
                <a:effectLst/>
                <a:latin typeface="+mn-lt"/>
                <a:ea typeface="Calibri" panose="020F0502020204030204" pitchFamily="34" charset="0"/>
              </a:rPr>
              <a:t>Verse Five                                                         </a:t>
            </a:r>
            <a:r>
              <a:rPr lang="en-GB" sz="1800" kern="100" dirty="0">
                <a:solidFill>
                  <a:schemeClr val="tx1"/>
                </a:solidFill>
                <a:effectLst/>
                <a:latin typeface="+mn-lt"/>
                <a:ea typeface="Calibri" panose="020F0502020204030204" pitchFamily="34" charset="0"/>
              </a:rPr>
              <a:t>Joy to the world, the Lord is come.</a:t>
            </a:r>
          </a:p>
          <a:p>
            <a:pPr indent="-6350" algn="ctr">
              <a:lnSpc>
                <a:spcPct val="100000"/>
              </a:lnSpc>
              <a:spcAft>
                <a:spcPts val="15"/>
              </a:spcAft>
              <a:buNone/>
            </a:pPr>
            <a:r>
              <a:rPr lang="en-GB" sz="1800" kern="100" dirty="0">
                <a:solidFill>
                  <a:schemeClr val="tx1"/>
                </a:solidFill>
                <a:effectLst/>
                <a:latin typeface="+mn-lt"/>
                <a:ea typeface="Calibri" panose="020F0502020204030204" pitchFamily="34" charset="0"/>
              </a:rPr>
              <a:t>Let earth receive her King. </a:t>
            </a:r>
          </a:p>
          <a:p>
            <a:pPr indent="-6350" algn="ctr">
              <a:lnSpc>
                <a:spcPct val="100000"/>
              </a:lnSpc>
              <a:spcAft>
                <a:spcPts val="15"/>
              </a:spcAft>
              <a:buNone/>
            </a:pPr>
            <a:r>
              <a:rPr lang="en-GB" sz="1800" kern="100" dirty="0">
                <a:solidFill>
                  <a:schemeClr val="tx1"/>
                </a:solidFill>
                <a:effectLst/>
                <a:latin typeface="+mn-lt"/>
                <a:ea typeface="Calibri" panose="020F0502020204030204" pitchFamily="34" charset="0"/>
              </a:rPr>
              <a:t>Let </a:t>
            </a:r>
            <a:r>
              <a:rPr lang="en-GB" sz="1800" kern="100" dirty="0" err="1">
                <a:solidFill>
                  <a:schemeClr val="tx1"/>
                </a:solidFill>
                <a:effectLst/>
                <a:latin typeface="+mn-lt"/>
                <a:ea typeface="Calibri" panose="020F0502020204030204" pitchFamily="34" charset="0"/>
              </a:rPr>
              <a:t>ev’ry</a:t>
            </a:r>
            <a:r>
              <a:rPr lang="en-GB" sz="1800" kern="100" dirty="0">
                <a:solidFill>
                  <a:schemeClr val="tx1"/>
                </a:solidFill>
                <a:effectLst/>
                <a:latin typeface="+mn-lt"/>
                <a:ea typeface="Calibri" panose="020F0502020204030204" pitchFamily="34" charset="0"/>
              </a:rPr>
              <a:t> heart prepare him room</a:t>
            </a:r>
          </a:p>
          <a:p>
            <a:pPr indent="-6350" algn="ctr">
              <a:lnSpc>
                <a:spcPct val="100000"/>
              </a:lnSpc>
              <a:spcAft>
                <a:spcPts val="15"/>
              </a:spcAft>
              <a:buNone/>
            </a:pPr>
            <a:r>
              <a:rPr lang="en-GB" sz="1800" kern="100" dirty="0">
                <a:solidFill>
                  <a:schemeClr val="tx1"/>
                </a:solidFill>
                <a:effectLst/>
                <a:latin typeface="+mn-lt"/>
                <a:ea typeface="Calibri" panose="020F0502020204030204" pitchFamily="34" charset="0"/>
              </a:rPr>
              <a:t>And </a:t>
            </a:r>
            <a:r>
              <a:rPr lang="en-GB" sz="1800" kern="100" dirty="0" err="1">
                <a:solidFill>
                  <a:schemeClr val="tx1"/>
                </a:solidFill>
                <a:effectLst/>
                <a:latin typeface="+mn-lt"/>
                <a:ea typeface="Calibri" panose="020F0502020204030204" pitchFamily="34" charset="0"/>
              </a:rPr>
              <a:t>heav’n</a:t>
            </a:r>
            <a:r>
              <a:rPr lang="en-GB" sz="1800" kern="100" dirty="0">
                <a:solidFill>
                  <a:schemeClr val="tx1"/>
                </a:solidFill>
                <a:effectLst/>
                <a:latin typeface="+mn-lt"/>
                <a:ea typeface="Calibri" panose="020F0502020204030204" pitchFamily="34" charset="0"/>
              </a:rPr>
              <a:t> and nature sing and </a:t>
            </a:r>
            <a:r>
              <a:rPr lang="en-GB" sz="1800" kern="100" dirty="0" err="1">
                <a:solidFill>
                  <a:schemeClr val="tx1"/>
                </a:solidFill>
                <a:effectLst/>
                <a:latin typeface="+mn-lt"/>
                <a:ea typeface="Calibri" panose="020F0502020204030204" pitchFamily="34" charset="0"/>
              </a:rPr>
              <a:t>heav’n</a:t>
            </a:r>
            <a:r>
              <a:rPr lang="en-GB" sz="1800" kern="100" dirty="0">
                <a:solidFill>
                  <a:schemeClr val="tx1"/>
                </a:solidFill>
                <a:effectLst/>
                <a:latin typeface="+mn-lt"/>
                <a:ea typeface="Calibri" panose="020F0502020204030204" pitchFamily="34" charset="0"/>
              </a:rPr>
              <a:t> and nature sing                            And heaven and heaven and nature sing. </a:t>
            </a:r>
          </a:p>
          <a:p>
            <a:pPr algn="ctr">
              <a:lnSpc>
                <a:spcPct val="100000"/>
              </a:lnSpc>
              <a:spcAft>
                <a:spcPts val="85"/>
              </a:spcAft>
              <a:buNone/>
            </a:pPr>
            <a:r>
              <a:rPr lang="en-GB" sz="1800" kern="100" dirty="0">
                <a:solidFill>
                  <a:schemeClr val="tx1"/>
                </a:solidFill>
                <a:effectLst/>
                <a:latin typeface="+mn-lt"/>
                <a:ea typeface="Calibri" panose="020F0502020204030204" pitchFamily="34" charset="0"/>
              </a:rPr>
              <a:t>                          </a:t>
            </a:r>
            <a:r>
              <a:rPr lang="en-GB" kern="100" dirty="0">
                <a:ea typeface="Calibri" panose="020F0502020204030204" pitchFamily="34" charset="0"/>
              </a:rPr>
              <a:t>                                                         </a:t>
            </a:r>
            <a:r>
              <a:rPr lang="en-GB" sz="1800" kern="100" dirty="0">
                <a:solidFill>
                  <a:schemeClr val="tx1"/>
                </a:solidFill>
                <a:effectLst/>
                <a:latin typeface="+mn-lt"/>
                <a:ea typeface="Calibri" panose="020F0502020204030204" pitchFamily="34" charset="0"/>
              </a:rPr>
              <a:t>Joy, Joy, Joy                                                                     </a:t>
            </a:r>
          </a:p>
          <a:p>
            <a:pPr algn="ctr">
              <a:lnSpc>
                <a:spcPct val="100000"/>
              </a:lnSpc>
              <a:spcAft>
                <a:spcPts val="85"/>
              </a:spcAft>
              <a:buNone/>
            </a:pPr>
            <a:endParaRPr lang="en-GB" sz="1800" kern="100" dirty="0">
              <a:solidFill>
                <a:schemeClr val="tx1"/>
              </a:solidFill>
              <a:effectLst/>
              <a:latin typeface="+mn-lt"/>
              <a:ea typeface="Calibri" panose="020F0502020204030204" pitchFamily="34" charset="0"/>
            </a:endParaRPr>
          </a:p>
          <a:p>
            <a:pPr indent="-6350" algn="ctr">
              <a:lnSpc>
                <a:spcPct val="100000"/>
              </a:lnSpc>
              <a:spcAft>
                <a:spcPts val="2415"/>
              </a:spcAft>
              <a:buNone/>
            </a:pPr>
            <a:r>
              <a:rPr lang="en-GB" sz="1800" b="1" kern="100" dirty="0">
                <a:solidFill>
                  <a:schemeClr val="tx1"/>
                </a:solidFill>
                <a:effectLst/>
                <a:latin typeface="+mn-lt"/>
                <a:ea typeface="Calibri" panose="020F0502020204030204" pitchFamily="34" charset="0"/>
              </a:rPr>
              <a:t>Verse Six</a:t>
            </a:r>
            <a:r>
              <a:rPr lang="en-GB" sz="1800" kern="100" dirty="0">
                <a:solidFill>
                  <a:schemeClr val="tx1"/>
                </a:solidFill>
                <a:effectLst/>
                <a:latin typeface="+mn-lt"/>
                <a:ea typeface="Calibri" panose="020F0502020204030204" pitchFamily="34" charset="0"/>
              </a:rPr>
              <a:t>                                                         Joy to the world, the Lord is come.</a:t>
            </a:r>
          </a:p>
          <a:p>
            <a:pPr indent="-6350" algn="ctr">
              <a:lnSpc>
                <a:spcPct val="100000"/>
              </a:lnSpc>
              <a:spcAft>
                <a:spcPts val="15"/>
              </a:spcAft>
              <a:buNone/>
            </a:pPr>
            <a:r>
              <a:rPr lang="en-GB" sz="1800" kern="100" dirty="0">
                <a:solidFill>
                  <a:schemeClr val="tx1"/>
                </a:solidFill>
                <a:effectLst/>
                <a:latin typeface="+mn-lt"/>
                <a:ea typeface="Calibri" panose="020F0502020204030204" pitchFamily="34" charset="0"/>
              </a:rPr>
              <a:t>Let earth receive her King. </a:t>
            </a:r>
          </a:p>
          <a:p>
            <a:pPr indent="-6350" algn="ctr">
              <a:lnSpc>
                <a:spcPct val="100000"/>
              </a:lnSpc>
              <a:spcAft>
                <a:spcPts val="15"/>
              </a:spcAft>
              <a:buNone/>
            </a:pPr>
            <a:r>
              <a:rPr lang="en-GB" sz="1800" kern="100" dirty="0">
                <a:solidFill>
                  <a:schemeClr val="tx1"/>
                </a:solidFill>
                <a:effectLst/>
                <a:latin typeface="+mn-lt"/>
                <a:ea typeface="Calibri" panose="020F0502020204030204" pitchFamily="34" charset="0"/>
              </a:rPr>
              <a:t>Let </a:t>
            </a:r>
            <a:r>
              <a:rPr lang="en-GB" sz="1800" kern="100" dirty="0" err="1">
                <a:solidFill>
                  <a:schemeClr val="tx1"/>
                </a:solidFill>
                <a:effectLst/>
                <a:latin typeface="+mn-lt"/>
                <a:ea typeface="Calibri" panose="020F0502020204030204" pitchFamily="34" charset="0"/>
              </a:rPr>
              <a:t>ev’ry</a:t>
            </a:r>
            <a:r>
              <a:rPr lang="en-GB" sz="1800" kern="100" dirty="0">
                <a:solidFill>
                  <a:schemeClr val="tx1"/>
                </a:solidFill>
                <a:effectLst/>
                <a:latin typeface="+mn-lt"/>
                <a:ea typeface="Calibri" panose="020F0502020204030204" pitchFamily="34" charset="0"/>
              </a:rPr>
              <a:t> heart prepare him room</a:t>
            </a:r>
          </a:p>
          <a:p>
            <a:pPr indent="-6350" algn="ctr">
              <a:lnSpc>
                <a:spcPct val="100000"/>
              </a:lnSpc>
              <a:spcAft>
                <a:spcPts val="15"/>
              </a:spcAft>
              <a:buNone/>
            </a:pPr>
            <a:r>
              <a:rPr lang="en-GB" sz="1800" kern="100" dirty="0">
                <a:solidFill>
                  <a:schemeClr val="tx1"/>
                </a:solidFill>
                <a:effectLst/>
                <a:latin typeface="+mn-lt"/>
                <a:ea typeface="Calibri" panose="020F0502020204030204" pitchFamily="34" charset="0"/>
              </a:rPr>
              <a:t>And </a:t>
            </a:r>
            <a:r>
              <a:rPr lang="en-GB" sz="1800" kern="100" dirty="0" err="1">
                <a:solidFill>
                  <a:schemeClr val="tx1"/>
                </a:solidFill>
                <a:effectLst/>
                <a:latin typeface="+mn-lt"/>
                <a:ea typeface="Calibri" panose="020F0502020204030204" pitchFamily="34" charset="0"/>
              </a:rPr>
              <a:t>heav’n</a:t>
            </a:r>
            <a:r>
              <a:rPr lang="en-GB" sz="1800" kern="100" dirty="0">
                <a:solidFill>
                  <a:schemeClr val="tx1"/>
                </a:solidFill>
                <a:effectLst/>
                <a:latin typeface="+mn-lt"/>
                <a:ea typeface="Calibri" panose="020F0502020204030204" pitchFamily="34" charset="0"/>
              </a:rPr>
              <a:t> and nature sing and </a:t>
            </a:r>
            <a:r>
              <a:rPr lang="en-GB" sz="1800" kern="100" dirty="0" err="1">
                <a:solidFill>
                  <a:schemeClr val="tx1"/>
                </a:solidFill>
                <a:effectLst/>
                <a:latin typeface="+mn-lt"/>
                <a:ea typeface="Calibri" panose="020F0502020204030204" pitchFamily="34" charset="0"/>
              </a:rPr>
              <a:t>heav’n</a:t>
            </a:r>
            <a:r>
              <a:rPr lang="en-GB" sz="1800" kern="100" dirty="0">
                <a:solidFill>
                  <a:schemeClr val="tx1"/>
                </a:solidFill>
                <a:effectLst/>
                <a:latin typeface="+mn-lt"/>
                <a:ea typeface="Calibri" panose="020F0502020204030204" pitchFamily="34" charset="0"/>
              </a:rPr>
              <a:t> and nature sing                          And heaven and heaven and nature sing. </a:t>
            </a:r>
            <a:endParaRPr lang="en-GB" sz="1100" kern="100" dirty="0">
              <a:solidFill>
                <a:srgbClr val="000000"/>
              </a:solidFill>
              <a:effectLst/>
              <a:latin typeface="Calibri" panose="020F0502020204030204" pitchFamily="34" charset="0"/>
              <a:ea typeface="Calibri" panose="020F0502020204030204" pitchFamily="34" charset="0"/>
            </a:endParaRPr>
          </a:p>
        </p:txBody>
      </p:sp>
      <p:sp>
        <p:nvSpPr>
          <p:cNvPr id="12" name="TextBox 11">
            <a:extLst>
              <a:ext uri="{FF2B5EF4-FFF2-40B4-BE49-F238E27FC236}">
                <a16:creationId xmlns:a16="http://schemas.microsoft.com/office/drawing/2014/main" id="{B18EACD6-BE89-6768-3FDF-4EC8783FC4FB}"/>
              </a:ext>
            </a:extLst>
          </p:cNvPr>
          <p:cNvSpPr txBox="1"/>
          <p:nvPr/>
        </p:nvSpPr>
        <p:spPr>
          <a:xfrm>
            <a:off x="5332076" y="128557"/>
            <a:ext cx="1240223" cy="369332"/>
          </a:xfrm>
          <a:prstGeom prst="rect">
            <a:avLst/>
          </a:prstGeom>
          <a:noFill/>
        </p:spPr>
        <p:txBody>
          <a:bodyPr wrap="square" rtlCol="0">
            <a:spAutoFit/>
          </a:bodyPr>
          <a:lstStyle/>
          <a:p>
            <a:r>
              <a:rPr lang="en-GB" dirty="0"/>
              <a:t>Full Track</a:t>
            </a:r>
          </a:p>
        </p:txBody>
      </p:sp>
      <p:sp>
        <p:nvSpPr>
          <p:cNvPr id="14" name="TextBox 13">
            <a:extLst>
              <a:ext uri="{FF2B5EF4-FFF2-40B4-BE49-F238E27FC236}">
                <a16:creationId xmlns:a16="http://schemas.microsoft.com/office/drawing/2014/main" id="{8F46B88F-57B1-1C94-7CAD-2A83B31E1EB4}"/>
              </a:ext>
            </a:extLst>
          </p:cNvPr>
          <p:cNvSpPr txBox="1"/>
          <p:nvPr/>
        </p:nvSpPr>
        <p:spPr>
          <a:xfrm>
            <a:off x="7094536" y="128557"/>
            <a:ext cx="1412825" cy="369332"/>
          </a:xfrm>
          <a:prstGeom prst="rect">
            <a:avLst/>
          </a:prstGeom>
          <a:noFill/>
        </p:spPr>
        <p:txBody>
          <a:bodyPr wrap="square" rtlCol="0">
            <a:spAutoFit/>
          </a:bodyPr>
          <a:lstStyle/>
          <a:p>
            <a:r>
              <a:rPr lang="en-GB" dirty="0"/>
              <a:t>Green part</a:t>
            </a:r>
          </a:p>
        </p:txBody>
      </p:sp>
      <p:sp>
        <p:nvSpPr>
          <p:cNvPr id="16" name="TextBox 15">
            <a:extLst>
              <a:ext uri="{FF2B5EF4-FFF2-40B4-BE49-F238E27FC236}">
                <a16:creationId xmlns:a16="http://schemas.microsoft.com/office/drawing/2014/main" id="{BCA775DF-1363-CD37-F29B-152896C57298}"/>
              </a:ext>
            </a:extLst>
          </p:cNvPr>
          <p:cNvSpPr txBox="1"/>
          <p:nvPr/>
        </p:nvSpPr>
        <p:spPr>
          <a:xfrm>
            <a:off x="8865160" y="110023"/>
            <a:ext cx="1412825" cy="369332"/>
          </a:xfrm>
          <a:prstGeom prst="rect">
            <a:avLst/>
          </a:prstGeom>
          <a:noFill/>
        </p:spPr>
        <p:txBody>
          <a:bodyPr wrap="square" rtlCol="0">
            <a:spAutoFit/>
          </a:bodyPr>
          <a:lstStyle/>
          <a:p>
            <a:r>
              <a:rPr lang="en-GB" dirty="0"/>
              <a:t>Piano part</a:t>
            </a:r>
          </a:p>
        </p:txBody>
      </p:sp>
      <p:pic>
        <p:nvPicPr>
          <p:cNvPr id="17" name="joy-to-the-world-full">
            <a:hlinkClick r:id="" action="ppaction://media"/>
            <a:extLst>
              <a:ext uri="{FF2B5EF4-FFF2-40B4-BE49-F238E27FC236}">
                <a16:creationId xmlns:a16="http://schemas.microsoft.com/office/drawing/2014/main" id="{F7D83816-78F7-AC1A-27ED-96596E794E3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748987" y="497889"/>
            <a:ext cx="406400" cy="406400"/>
          </a:xfrm>
          <a:prstGeom prst="rect">
            <a:avLst/>
          </a:prstGeom>
        </p:spPr>
      </p:pic>
      <p:pic>
        <p:nvPicPr>
          <p:cNvPr id="18" name="joy-to-the-world-green">
            <a:hlinkClick r:id="" action="ppaction://media"/>
            <a:extLst>
              <a:ext uri="{FF2B5EF4-FFF2-40B4-BE49-F238E27FC236}">
                <a16:creationId xmlns:a16="http://schemas.microsoft.com/office/drawing/2014/main" id="{1CAA5F04-1B7A-416F-43C8-10AF2031BFB4}"/>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7597748" y="497889"/>
            <a:ext cx="406400" cy="406400"/>
          </a:xfrm>
          <a:prstGeom prst="rect">
            <a:avLst/>
          </a:prstGeom>
        </p:spPr>
      </p:pic>
      <p:pic>
        <p:nvPicPr>
          <p:cNvPr id="19" name="joy-to-the-world-piano">
            <a:hlinkClick r:id="" action="ppaction://media"/>
            <a:extLst>
              <a:ext uri="{FF2B5EF4-FFF2-40B4-BE49-F238E27FC236}">
                <a16:creationId xmlns:a16="http://schemas.microsoft.com/office/drawing/2014/main" id="{3E605657-8267-737E-38DB-17CFA383133E}"/>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9373834" y="479355"/>
            <a:ext cx="406400" cy="406400"/>
          </a:xfrm>
          <a:prstGeom prst="rect">
            <a:avLst/>
          </a:prstGeom>
        </p:spPr>
      </p:pic>
    </p:spTree>
    <p:extLst>
      <p:ext uri="{BB962C8B-B14F-4D97-AF65-F5344CB8AC3E}">
        <p14:creationId xmlns:p14="http://schemas.microsoft.com/office/powerpoint/2010/main" val="1679981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1646"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31646" fill="hold"/>
                                        <p:tgtEl>
                                          <p:spTgt spid="18"/>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31646"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17"/>
                </p:tgtEl>
              </p:cMediaNode>
            </p:audio>
            <p:audio>
              <p:cMediaNode vol="80000">
                <p:cTn id="16" fill="hold" display="0">
                  <p:stCondLst>
                    <p:cond delay="indefinite"/>
                  </p:stCondLst>
                  <p:endCondLst>
                    <p:cond evt="onStopAudio" delay="0">
                      <p:tgtEl>
                        <p:sldTgt/>
                      </p:tgtEl>
                    </p:cond>
                  </p:endCondLst>
                </p:cTn>
                <p:tgtEl>
                  <p:spTgt spid="18"/>
                </p:tgtEl>
              </p:cMediaNode>
            </p:audio>
            <p:audio>
              <p:cMediaNode vol="80000">
                <p:cTn id="17" fill="hold" display="0">
                  <p:stCondLst>
                    <p:cond delay="indefinite"/>
                  </p:stCondLst>
                  <p:endCondLst>
                    <p:cond evt="onStopAudio" delay="0">
                      <p:tgtEl>
                        <p:sldTgt/>
                      </p:tgtEl>
                    </p:cond>
                  </p:endCondLst>
                </p:cTn>
                <p:tgtEl>
                  <p:spTgt spid="19"/>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1DE6E-92BF-6E16-34A7-15D1678EA013}"/>
              </a:ext>
            </a:extLst>
          </p:cNvPr>
          <p:cNvSpPr>
            <a:spLocks noGrp="1"/>
          </p:cNvSpPr>
          <p:nvPr>
            <p:ph type="title"/>
          </p:nvPr>
        </p:nvSpPr>
        <p:spPr>
          <a:xfrm>
            <a:off x="68826" y="84645"/>
            <a:ext cx="9404723" cy="1400530"/>
          </a:xfrm>
        </p:spPr>
        <p:txBody>
          <a:bodyPr/>
          <a:lstStyle/>
          <a:p>
            <a:r>
              <a:rPr lang="en-GB" sz="3600" b="1" dirty="0"/>
              <a:t>A Wonderful Christmas Time</a:t>
            </a:r>
            <a:endParaRPr lang="en-GB" sz="3600" dirty="0"/>
          </a:p>
        </p:txBody>
      </p:sp>
      <p:sp>
        <p:nvSpPr>
          <p:cNvPr id="10" name="TextBox 9">
            <a:extLst>
              <a:ext uri="{FF2B5EF4-FFF2-40B4-BE49-F238E27FC236}">
                <a16:creationId xmlns:a16="http://schemas.microsoft.com/office/drawing/2014/main" id="{FF7901F3-6C8A-969E-623E-F6ADD2FC1216}"/>
              </a:ext>
            </a:extLst>
          </p:cNvPr>
          <p:cNvSpPr txBox="1"/>
          <p:nvPr/>
        </p:nvSpPr>
        <p:spPr>
          <a:xfrm>
            <a:off x="68826" y="910699"/>
            <a:ext cx="12123174" cy="11926342"/>
          </a:xfrm>
          <a:prstGeom prst="rect">
            <a:avLst/>
          </a:prstGeom>
          <a:noFill/>
        </p:spPr>
        <p:txBody>
          <a:bodyPr wrap="square" numCol="2">
            <a:spAutoFit/>
          </a:bodyPr>
          <a:lstStyle/>
          <a:p>
            <a:r>
              <a:rPr lang="en-GB" b="1" dirty="0"/>
              <a:t>Intro    </a:t>
            </a:r>
            <a:r>
              <a:rPr lang="en-GB" dirty="0"/>
              <a:t>                                                                                              It’s Christmas time, It’s Christmas time.</a:t>
            </a:r>
          </a:p>
          <a:p>
            <a:r>
              <a:rPr lang="en-GB" dirty="0"/>
              <a:t> </a:t>
            </a:r>
          </a:p>
          <a:p>
            <a:r>
              <a:rPr lang="en-GB" b="1" dirty="0"/>
              <a:t>Verse One</a:t>
            </a:r>
            <a:r>
              <a:rPr lang="en-GB" dirty="0"/>
              <a:t>                                                                                     The mood is right, the spirits up</a:t>
            </a:r>
          </a:p>
          <a:p>
            <a:r>
              <a:rPr lang="en-GB" dirty="0"/>
              <a:t>We’re here tonight, and that’s enough</a:t>
            </a:r>
          </a:p>
          <a:p>
            <a:r>
              <a:rPr lang="en-GB" dirty="0"/>
              <a:t> </a:t>
            </a:r>
          </a:p>
          <a:p>
            <a:r>
              <a:rPr lang="en-GB" b="1" dirty="0"/>
              <a:t>Chorus</a:t>
            </a:r>
            <a:r>
              <a:rPr lang="en-GB" dirty="0"/>
              <a:t>                                                                                       Simply having a wonderful Christmas time.                         Simply having a wonderful Christmas time. </a:t>
            </a:r>
          </a:p>
          <a:p>
            <a:r>
              <a:rPr lang="en-GB" dirty="0"/>
              <a:t> </a:t>
            </a:r>
          </a:p>
          <a:p>
            <a:r>
              <a:rPr lang="en-GB" b="1" dirty="0"/>
              <a:t>Verse Two</a:t>
            </a:r>
            <a:r>
              <a:rPr lang="en-GB" dirty="0"/>
              <a:t>                                                                                        The party’s on, the feelings here,</a:t>
            </a:r>
          </a:p>
          <a:p>
            <a:r>
              <a:rPr lang="en-GB" dirty="0"/>
              <a:t>That only comes, this time of year. </a:t>
            </a:r>
          </a:p>
          <a:p>
            <a:r>
              <a:rPr lang="en-GB" dirty="0"/>
              <a:t> </a:t>
            </a:r>
          </a:p>
          <a:p>
            <a:r>
              <a:rPr lang="en-GB" b="1" dirty="0"/>
              <a:t>Chorus</a:t>
            </a:r>
            <a:r>
              <a:rPr lang="en-GB" dirty="0"/>
              <a:t>                                                                                     Simply having a wonderful Christmas time.</a:t>
            </a:r>
          </a:p>
          <a:p>
            <a:r>
              <a:rPr lang="en-GB" dirty="0"/>
              <a:t>Simply having a wonderful Christmas time. </a:t>
            </a:r>
          </a:p>
          <a:p>
            <a:endParaRPr lang="en-GB" b="1" dirty="0"/>
          </a:p>
          <a:p>
            <a:r>
              <a:rPr lang="en-GB" b="1" dirty="0"/>
              <a:t>Intro</a:t>
            </a:r>
            <a:r>
              <a:rPr lang="en-GB" dirty="0"/>
              <a:t>                                                                                                It’s Christmas time, it’s Christmas time. </a:t>
            </a:r>
          </a:p>
          <a:p>
            <a:r>
              <a:rPr lang="en-GB" dirty="0"/>
              <a:t> </a:t>
            </a:r>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r>
              <a:rPr lang="en-GB" b="1" dirty="0"/>
              <a:t>Middle 8</a:t>
            </a:r>
            <a:r>
              <a:rPr lang="en-GB" dirty="0"/>
              <a:t>                                                                                     The choir of children sing their song,                                            (rest)</a:t>
            </a:r>
          </a:p>
          <a:p>
            <a:r>
              <a:rPr lang="en-GB" dirty="0"/>
              <a:t>Ding dong, ding dong, ding dong, ding dong.</a:t>
            </a:r>
          </a:p>
          <a:p>
            <a:r>
              <a:rPr lang="en-GB" dirty="0" err="1"/>
              <a:t>Oooh</a:t>
            </a:r>
            <a:r>
              <a:rPr lang="en-GB" dirty="0"/>
              <a:t>, Ooh………….</a:t>
            </a:r>
          </a:p>
          <a:p>
            <a:r>
              <a:rPr lang="en-GB" dirty="0"/>
              <a:t> </a:t>
            </a:r>
          </a:p>
          <a:p>
            <a:r>
              <a:rPr lang="en-GB" b="1" dirty="0"/>
              <a:t>Chorus</a:t>
            </a:r>
            <a:r>
              <a:rPr lang="en-GB" dirty="0"/>
              <a:t>                                                                                          Simply having a wonderful Christmas time</a:t>
            </a:r>
          </a:p>
          <a:p>
            <a:r>
              <a:rPr lang="en-GB" dirty="0"/>
              <a:t>Simply having a wonderful Christmas time. </a:t>
            </a:r>
          </a:p>
          <a:p>
            <a:endParaRPr lang="en-GB" b="1" dirty="0"/>
          </a:p>
          <a:p>
            <a:r>
              <a:rPr lang="en-GB" b="1" dirty="0"/>
              <a:t>Verse Three   </a:t>
            </a:r>
            <a:r>
              <a:rPr lang="en-GB" dirty="0"/>
              <a:t>                                                                                 The word is out, about the town,</a:t>
            </a:r>
          </a:p>
          <a:p>
            <a:r>
              <a:rPr lang="en-GB" dirty="0"/>
              <a:t>To lift a glass, Oh don’t look down. </a:t>
            </a:r>
          </a:p>
          <a:p>
            <a:r>
              <a:rPr lang="en-GB" dirty="0"/>
              <a:t> </a:t>
            </a:r>
          </a:p>
          <a:p>
            <a:r>
              <a:rPr lang="en-GB" b="1" dirty="0"/>
              <a:t>Chorus</a:t>
            </a:r>
            <a:r>
              <a:rPr lang="en-GB" dirty="0"/>
              <a:t>                                                                                           Simply having a wonderful Christmas time.</a:t>
            </a:r>
          </a:p>
          <a:p>
            <a:r>
              <a:rPr lang="en-GB" dirty="0"/>
              <a:t>Simply having a wonderful Christmas time. </a:t>
            </a:r>
          </a:p>
          <a:p>
            <a:r>
              <a:rPr lang="en-GB" dirty="0"/>
              <a:t> </a:t>
            </a:r>
          </a:p>
          <a:p>
            <a:r>
              <a:rPr lang="en-GB" b="1" dirty="0"/>
              <a:t>Outro                                                                                                     </a:t>
            </a:r>
            <a:r>
              <a:rPr lang="en-GB" dirty="0"/>
              <a:t>It’s Christmas time, it’s Christmas time. </a:t>
            </a:r>
          </a:p>
          <a:p>
            <a:r>
              <a:rPr lang="en-GB" dirty="0"/>
              <a:t>It’s Christmas time.</a:t>
            </a:r>
          </a:p>
        </p:txBody>
      </p:sp>
      <p:sp>
        <p:nvSpPr>
          <p:cNvPr id="12" name="TextBox 11">
            <a:extLst>
              <a:ext uri="{FF2B5EF4-FFF2-40B4-BE49-F238E27FC236}">
                <a16:creationId xmlns:a16="http://schemas.microsoft.com/office/drawing/2014/main" id="{B18EACD6-BE89-6768-3FDF-4EC8783FC4FB}"/>
              </a:ext>
            </a:extLst>
          </p:cNvPr>
          <p:cNvSpPr txBox="1"/>
          <p:nvPr/>
        </p:nvSpPr>
        <p:spPr>
          <a:xfrm>
            <a:off x="6679096" y="128557"/>
            <a:ext cx="1240223" cy="369332"/>
          </a:xfrm>
          <a:prstGeom prst="rect">
            <a:avLst/>
          </a:prstGeom>
          <a:noFill/>
        </p:spPr>
        <p:txBody>
          <a:bodyPr wrap="square" rtlCol="0">
            <a:spAutoFit/>
          </a:bodyPr>
          <a:lstStyle/>
          <a:p>
            <a:r>
              <a:rPr lang="en-GB" dirty="0"/>
              <a:t>Full Track</a:t>
            </a:r>
          </a:p>
        </p:txBody>
      </p:sp>
      <p:sp>
        <p:nvSpPr>
          <p:cNvPr id="14" name="TextBox 13">
            <a:extLst>
              <a:ext uri="{FF2B5EF4-FFF2-40B4-BE49-F238E27FC236}">
                <a16:creationId xmlns:a16="http://schemas.microsoft.com/office/drawing/2014/main" id="{8F46B88F-57B1-1C94-7CAD-2A83B31E1EB4}"/>
              </a:ext>
            </a:extLst>
          </p:cNvPr>
          <p:cNvSpPr txBox="1"/>
          <p:nvPr/>
        </p:nvSpPr>
        <p:spPr>
          <a:xfrm>
            <a:off x="8441556" y="128557"/>
            <a:ext cx="1412825" cy="369332"/>
          </a:xfrm>
          <a:prstGeom prst="rect">
            <a:avLst/>
          </a:prstGeom>
          <a:noFill/>
        </p:spPr>
        <p:txBody>
          <a:bodyPr wrap="square" rtlCol="0">
            <a:spAutoFit/>
          </a:bodyPr>
          <a:lstStyle/>
          <a:p>
            <a:r>
              <a:rPr lang="en-GB" dirty="0"/>
              <a:t>Green part</a:t>
            </a:r>
          </a:p>
        </p:txBody>
      </p:sp>
      <p:sp>
        <p:nvSpPr>
          <p:cNvPr id="16" name="TextBox 15">
            <a:extLst>
              <a:ext uri="{FF2B5EF4-FFF2-40B4-BE49-F238E27FC236}">
                <a16:creationId xmlns:a16="http://schemas.microsoft.com/office/drawing/2014/main" id="{BCA775DF-1363-CD37-F29B-152896C57298}"/>
              </a:ext>
            </a:extLst>
          </p:cNvPr>
          <p:cNvSpPr txBox="1"/>
          <p:nvPr/>
        </p:nvSpPr>
        <p:spPr>
          <a:xfrm>
            <a:off x="10212180" y="110023"/>
            <a:ext cx="1412825" cy="369332"/>
          </a:xfrm>
          <a:prstGeom prst="rect">
            <a:avLst/>
          </a:prstGeom>
          <a:noFill/>
        </p:spPr>
        <p:txBody>
          <a:bodyPr wrap="square" rtlCol="0">
            <a:spAutoFit/>
          </a:bodyPr>
          <a:lstStyle/>
          <a:p>
            <a:r>
              <a:rPr lang="en-GB" dirty="0"/>
              <a:t>Piano part</a:t>
            </a:r>
          </a:p>
        </p:txBody>
      </p:sp>
      <p:pic>
        <p:nvPicPr>
          <p:cNvPr id="6" name="wonderful-xmas-time-full">
            <a:hlinkClick r:id="" action="ppaction://media"/>
            <a:extLst>
              <a:ext uri="{FF2B5EF4-FFF2-40B4-BE49-F238E27FC236}">
                <a16:creationId xmlns:a16="http://schemas.microsoft.com/office/drawing/2014/main" id="{2D65FF09-ACD9-93C1-00B9-25D2FB940DC5}"/>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7096007" y="479355"/>
            <a:ext cx="406400" cy="406400"/>
          </a:xfrm>
          <a:prstGeom prst="rect">
            <a:avLst/>
          </a:prstGeom>
        </p:spPr>
      </p:pic>
      <p:pic>
        <p:nvPicPr>
          <p:cNvPr id="7" name="wonderful-xmas-time-green">
            <a:hlinkClick r:id="" action="ppaction://media"/>
            <a:extLst>
              <a:ext uri="{FF2B5EF4-FFF2-40B4-BE49-F238E27FC236}">
                <a16:creationId xmlns:a16="http://schemas.microsoft.com/office/drawing/2014/main" id="{5D757D68-61DC-CC6E-FEAE-7C843ECCB916}"/>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944768" y="479355"/>
            <a:ext cx="406400" cy="406400"/>
          </a:xfrm>
          <a:prstGeom prst="rect">
            <a:avLst/>
          </a:prstGeom>
        </p:spPr>
      </p:pic>
      <p:pic>
        <p:nvPicPr>
          <p:cNvPr id="8" name="wonderful-xmas-time-piano">
            <a:hlinkClick r:id="" action="ppaction://media"/>
            <a:extLst>
              <a:ext uri="{FF2B5EF4-FFF2-40B4-BE49-F238E27FC236}">
                <a16:creationId xmlns:a16="http://schemas.microsoft.com/office/drawing/2014/main" id="{5807663D-69A5-A9DE-286B-CFB569ABF64F}"/>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10749749" y="491827"/>
            <a:ext cx="406400" cy="406400"/>
          </a:xfrm>
          <a:prstGeom prst="rect">
            <a:avLst/>
          </a:prstGeom>
        </p:spPr>
      </p:pic>
    </p:spTree>
    <p:extLst>
      <p:ext uri="{BB962C8B-B14F-4D97-AF65-F5344CB8AC3E}">
        <p14:creationId xmlns:p14="http://schemas.microsoft.com/office/powerpoint/2010/main" val="3556328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6100"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93016" fill="hold"/>
                                        <p:tgtEl>
                                          <p:spTgt spid="7"/>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9301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6"/>
                </p:tgtEl>
              </p:cMediaNode>
            </p:audio>
            <p:audio>
              <p:cMediaNode vol="80000">
                <p:cTn id="16" fill="hold" display="0">
                  <p:stCondLst>
                    <p:cond delay="indefinite"/>
                  </p:stCondLst>
                  <p:endCondLst>
                    <p:cond evt="onStopAudio" delay="0">
                      <p:tgtEl>
                        <p:sldTgt/>
                      </p:tgtEl>
                    </p:cond>
                  </p:endCondLst>
                </p:cTn>
                <p:tgtEl>
                  <p:spTgt spid="7"/>
                </p:tgtEl>
              </p:cMediaNode>
            </p:audio>
            <p:audio>
              <p:cMediaNode vol="80000">
                <p:cTn id="17"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1DE6E-92BF-6E16-34A7-15D1678EA013}"/>
              </a:ext>
            </a:extLst>
          </p:cNvPr>
          <p:cNvSpPr>
            <a:spLocks noGrp="1"/>
          </p:cNvSpPr>
          <p:nvPr>
            <p:ph type="title"/>
          </p:nvPr>
        </p:nvSpPr>
        <p:spPr>
          <a:xfrm>
            <a:off x="68826" y="84645"/>
            <a:ext cx="9404723" cy="1400530"/>
          </a:xfrm>
        </p:spPr>
        <p:txBody>
          <a:bodyPr/>
          <a:lstStyle/>
          <a:p>
            <a:r>
              <a:rPr lang="en-GB" b="1" dirty="0"/>
              <a:t>Hang Your Lights </a:t>
            </a:r>
            <a:endParaRPr lang="en-GB" dirty="0"/>
          </a:p>
        </p:txBody>
      </p:sp>
      <p:sp>
        <p:nvSpPr>
          <p:cNvPr id="10" name="TextBox 9">
            <a:extLst>
              <a:ext uri="{FF2B5EF4-FFF2-40B4-BE49-F238E27FC236}">
                <a16:creationId xmlns:a16="http://schemas.microsoft.com/office/drawing/2014/main" id="{FF7901F3-6C8A-969E-623E-F6ADD2FC1216}"/>
              </a:ext>
            </a:extLst>
          </p:cNvPr>
          <p:cNvSpPr txBox="1"/>
          <p:nvPr/>
        </p:nvSpPr>
        <p:spPr>
          <a:xfrm>
            <a:off x="68826" y="1071931"/>
            <a:ext cx="12123174" cy="11926342"/>
          </a:xfrm>
          <a:prstGeom prst="rect">
            <a:avLst/>
          </a:prstGeom>
          <a:noFill/>
        </p:spPr>
        <p:txBody>
          <a:bodyPr wrap="square" numCol="3">
            <a:spAutoFit/>
          </a:bodyPr>
          <a:lstStyle/>
          <a:p>
            <a:r>
              <a:rPr lang="en-GB" sz="1600" b="1" dirty="0"/>
              <a:t>Verse One</a:t>
            </a:r>
          </a:p>
          <a:p>
            <a:r>
              <a:rPr lang="en-GB" sz="1600" dirty="0"/>
              <a:t>Sing, sing, sing of the mistletoe       Dance, dance, dance by the fire.</a:t>
            </a:r>
            <a:r>
              <a:rPr lang="en-GB" sz="1600" u="sng" dirty="0"/>
              <a:t>                    </a:t>
            </a:r>
            <a:r>
              <a:rPr lang="en-GB" sz="1600" dirty="0"/>
              <a:t>Keep the golden songs alive                               with an old church choir.                                </a:t>
            </a:r>
            <a:r>
              <a:rPr lang="en-GB" sz="1600" dirty="0">
                <a:solidFill>
                  <a:srgbClr val="FF0000"/>
                </a:solidFill>
              </a:rPr>
              <a:t>(Solo) </a:t>
            </a:r>
            <a:r>
              <a:rPr lang="en-GB" sz="1600" dirty="0"/>
              <a:t>And you can hang your lights on me. </a:t>
            </a:r>
          </a:p>
          <a:p>
            <a:r>
              <a:rPr lang="en-GB" sz="1600" b="1" dirty="0"/>
              <a:t> </a:t>
            </a:r>
            <a:endParaRPr lang="en-GB" sz="1600" dirty="0"/>
          </a:p>
          <a:p>
            <a:r>
              <a:rPr lang="en-GB" sz="1600" b="1" dirty="0"/>
              <a:t>Verse Two</a:t>
            </a:r>
            <a:r>
              <a:rPr lang="en-GB" sz="1600" dirty="0"/>
              <a:t>                                                    Love, love, love under frosty skies,                               Arm in arm in the snow.</a:t>
            </a:r>
            <a:r>
              <a:rPr lang="en-GB" sz="1600" u="sng" dirty="0"/>
              <a:t>                              </a:t>
            </a:r>
            <a:r>
              <a:rPr lang="en-GB" sz="1600" dirty="0"/>
              <a:t>There’s a twinkle in your eye ‘cos when you know, know, know.                       </a:t>
            </a:r>
            <a:r>
              <a:rPr lang="en-GB" sz="1600" dirty="0">
                <a:solidFill>
                  <a:srgbClr val="FF0000"/>
                </a:solidFill>
              </a:rPr>
              <a:t>(Solo) </a:t>
            </a:r>
            <a:r>
              <a:rPr lang="en-GB" sz="1600" dirty="0"/>
              <a:t>And you can hang your lights on me.                                                                   </a:t>
            </a:r>
            <a:r>
              <a:rPr lang="en-GB" sz="1600" b="1" dirty="0"/>
              <a:t>(All)</a:t>
            </a:r>
            <a:r>
              <a:rPr lang="en-GB" sz="1600" dirty="0"/>
              <a:t> You can hang you lights on me.            </a:t>
            </a:r>
          </a:p>
          <a:p>
            <a:endParaRPr lang="en-GB" sz="1600" b="1" dirty="0"/>
          </a:p>
          <a:p>
            <a:r>
              <a:rPr lang="en-GB" sz="1600" b="1" dirty="0"/>
              <a:t>Chorus</a:t>
            </a:r>
            <a:r>
              <a:rPr lang="en-GB" sz="1600" dirty="0"/>
              <a:t>                                                                  Hang your lights, Hang your lights.                               You can hang your lights on me                      Put yourself, at the top of my tree,                               And you can hang your lights on me. </a:t>
            </a:r>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endParaRPr lang="en-GB" sz="1600" b="1" dirty="0"/>
          </a:p>
          <a:p>
            <a:r>
              <a:rPr lang="en-GB" sz="1600" b="1" dirty="0"/>
              <a:t>Verse Three</a:t>
            </a:r>
            <a:r>
              <a:rPr lang="en-GB" sz="1600" dirty="0"/>
              <a:t>                                                        Bring, bring, bring down a gleaming crown                                                                           Raise a toast to one and all.                          Shut the curtains and the door,                             I want your loving not your war.                   </a:t>
            </a:r>
            <a:r>
              <a:rPr lang="en-GB" sz="1600" dirty="0">
                <a:solidFill>
                  <a:srgbClr val="FF0000"/>
                </a:solidFill>
              </a:rPr>
              <a:t>(Solo) </a:t>
            </a:r>
            <a:r>
              <a:rPr lang="en-GB" sz="1600" dirty="0"/>
              <a:t>And you can hang your lights on me.                                                              </a:t>
            </a:r>
            <a:r>
              <a:rPr lang="en-GB" sz="1600" b="1" dirty="0"/>
              <a:t>(All)</a:t>
            </a:r>
            <a:r>
              <a:rPr lang="en-GB" sz="1600" dirty="0"/>
              <a:t> You can hang your lights on me. </a:t>
            </a:r>
          </a:p>
          <a:p>
            <a:endParaRPr lang="en-GB" sz="1600" b="1" dirty="0"/>
          </a:p>
          <a:p>
            <a:r>
              <a:rPr lang="en-GB" sz="1600" b="1" dirty="0"/>
              <a:t>Chorus</a:t>
            </a:r>
            <a:r>
              <a:rPr lang="en-GB" sz="1600" dirty="0"/>
              <a:t>                                                            Hang your lights, Hang your lights.                               You can hang your lights on me.                         Put yourself, at the top of my tree,                And you can hang your lights on me. </a:t>
            </a:r>
          </a:p>
          <a:p>
            <a:endParaRPr lang="en-GB" sz="1600" b="1" dirty="0"/>
          </a:p>
          <a:p>
            <a:r>
              <a:rPr lang="en-GB" sz="1600" b="1" dirty="0"/>
              <a:t>Bridge</a:t>
            </a:r>
            <a:r>
              <a:rPr lang="en-GB" sz="1600" dirty="0"/>
              <a:t>                                                                     I’ll be your angel, at the top of your tree                                                                      ‘cos in my stable, you’ll always be.</a:t>
            </a:r>
          </a:p>
          <a:p>
            <a:r>
              <a:rPr lang="en-GB" sz="1600" dirty="0"/>
              <a:t>It’s a cosy little room                                 underneath the frosted moon                                                   We’ll hang the lights on you.                             </a:t>
            </a:r>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r>
              <a:rPr lang="en-GB" sz="1600" dirty="0"/>
              <a:t>I’ll be your angel,                                                  at the top of your tree                                                                     ‘cos in my stable, you’ll always be.                    It’s a cosy little room                                underneath the frosted moon                                                           I can hang my lights on you.</a:t>
            </a:r>
          </a:p>
          <a:p>
            <a:r>
              <a:rPr lang="en-GB" sz="1600" dirty="0"/>
              <a:t>Let me hang my lights on you,                       let me hang my lights on you.</a:t>
            </a:r>
          </a:p>
          <a:p>
            <a:r>
              <a:rPr lang="en-GB" sz="1600" dirty="0"/>
              <a:t>There </a:t>
            </a:r>
            <a:r>
              <a:rPr lang="en-GB" sz="1600" dirty="0" err="1"/>
              <a:t>ain’t</a:t>
            </a:r>
            <a:r>
              <a:rPr lang="en-GB" sz="1600" dirty="0"/>
              <a:t> nothing else this Christmas that I would rather do. </a:t>
            </a:r>
          </a:p>
          <a:p>
            <a:r>
              <a:rPr lang="en-GB" sz="1600" dirty="0"/>
              <a:t>Hang your lights, hang your lights</a:t>
            </a:r>
          </a:p>
          <a:p>
            <a:r>
              <a:rPr lang="en-GB" sz="1600" dirty="0"/>
              <a:t> </a:t>
            </a:r>
          </a:p>
          <a:p>
            <a:r>
              <a:rPr lang="en-GB" sz="1600" b="1" dirty="0"/>
              <a:t>Chorus  </a:t>
            </a:r>
            <a:r>
              <a:rPr lang="en-GB" sz="1600" dirty="0"/>
              <a:t>                                                  Hang your lights, Hang your lights                       You </a:t>
            </a:r>
            <a:r>
              <a:rPr lang="en-GB" sz="1600" dirty="0" err="1"/>
              <a:t>gotta</a:t>
            </a:r>
            <a:r>
              <a:rPr lang="en-GB" sz="1600" dirty="0"/>
              <a:t> hang your lights on me.</a:t>
            </a:r>
          </a:p>
          <a:p>
            <a:r>
              <a:rPr lang="en-GB" sz="1600" dirty="0"/>
              <a:t>So put yourself at the top of my tree.                       You can hang your lights on me.                   Hang your lights, hang your lights,                       You </a:t>
            </a:r>
            <a:r>
              <a:rPr lang="en-GB" sz="1600" dirty="0" err="1"/>
              <a:t>gotta</a:t>
            </a:r>
            <a:r>
              <a:rPr lang="en-GB" sz="1600" dirty="0"/>
              <a:t> hang your lights on me.                       So put yourself, at the top of my tree,                       You can hang your lights on me.</a:t>
            </a:r>
          </a:p>
        </p:txBody>
      </p:sp>
      <p:sp>
        <p:nvSpPr>
          <p:cNvPr id="12" name="TextBox 11">
            <a:extLst>
              <a:ext uri="{FF2B5EF4-FFF2-40B4-BE49-F238E27FC236}">
                <a16:creationId xmlns:a16="http://schemas.microsoft.com/office/drawing/2014/main" id="{B18EACD6-BE89-6768-3FDF-4EC8783FC4FB}"/>
              </a:ext>
            </a:extLst>
          </p:cNvPr>
          <p:cNvSpPr txBox="1"/>
          <p:nvPr/>
        </p:nvSpPr>
        <p:spPr>
          <a:xfrm>
            <a:off x="5332076" y="128557"/>
            <a:ext cx="1240223" cy="369332"/>
          </a:xfrm>
          <a:prstGeom prst="rect">
            <a:avLst/>
          </a:prstGeom>
          <a:noFill/>
        </p:spPr>
        <p:txBody>
          <a:bodyPr wrap="square" rtlCol="0">
            <a:spAutoFit/>
          </a:bodyPr>
          <a:lstStyle/>
          <a:p>
            <a:r>
              <a:rPr lang="en-GB" dirty="0"/>
              <a:t>Full Track</a:t>
            </a:r>
          </a:p>
        </p:txBody>
      </p:sp>
      <p:sp>
        <p:nvSpPr>
          <p:cNvPr id="14" name="TextBox 13">
            <a:extLst>
              <a:ext uri="{FF2B5EF4-FFF2-40B4-BE49-F238E27FC236}">
                <a16:creationId xmlns:a16="http://schemas.microsoft.com/office/drawing/2014/main" id="{8F46B88F-57B1-1C94-7CAD-2A83B31E1EB4}"/>
              </a:ext>
            </a:extLst>
          </p:cNvPr>
          <p:cNvSpPr txBox="1"/>
          <p:nvPr/>
        </p:nvSpPr>
        <p:spPr>
          <a:xfrm>
            <a:off x="7094536" y="128557"/>
            <a:ext cx="1412825" cy="369332"/>
          </a:xfrm>
          <a:prstGeom prst="rect">
            <a:avLst/>
          </a:prstGeom>
          <a:noFill/>
        </p:spPr>
        <p:txBody>
          <a:bodyPr wrap="square" rtlCol="0">
            <a:spAutoFit/>
          </a:bodyPr>
          <a:lstStyle/>
          <a:p>
            <a:r>
              <a:rPr lang="en-GB" dirty="0"/>
              <a:t>Green part</a:t>
            </a:r>
          </a:p>
        </p:txBody>
      </p:sp>
      <p:sp>
        <p:nvSpPr>
          <p:cNvPr id="16" name="TextBox 15">
            <a:extLst>
              <a:ext uri="{FF2B5EF4-FFF2-40B4-BE49-F238E27FC236}">
                <a16:creationId xmlns:a16="http://schemas.microsoft.com/office/drawing/2014/main" id="{BCA775DF-1363-CD37-F29B-152896C57298}"/>
              </a:ext>
            </a:extLst>
          </p:cNvPr>
          <p:cNvSpPr txBox="1"/>
          <p:nvPr/>
        </p:nvSpPr>
        <p:spPr>
          <a:xfrm>
            <a:off x="8865160" y="110023"/>
            <a:ext cx="1412825" cy="369332"/>
          </a:xfrm>
          <a:prstGeom prst="rect">
            <a:avLst/>
          </a:prstGeom>
          <a:noFill/>
        </p:spPr>
        <p:txBody>
          <a:bodyPr wrap="square" rtlCol="0">
            <a:spAutoFit/>
          </a:bodyPr>
          <a:lstStyle/>
          <a:p>
            <a:r>
              <a:rPr lang="en-GB" dirty="0"/>
              <a:t>Piano part</a:t>
            </a:r>
          </a:p>
        </p:txBody>
      </p:sp>
      <p:pic>
        <p:nvPicPr>
          <p:cNvPr id="3" name="hang-your-lights-full">
            <a:hlinkClick r:id="" action="ppaction://media"/>
            <a:extLst>
              <a:ext uri="{FF2B5EF4-FFF2-40B4-BE49-F238E27FC236}">
                <a16:creationId xmlns:a16="http://schemas.microsoft.com/office/drawing/2014/main" id="{4BE6E753-ECC1-5CBD-F257-D98078F97BD6}"/>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748987" y="498933"/>
            <a:ext cx="406400" cy="406400"/>
          </a:xfrm>
          <a:prstGeom prst="rect">
            <a:avLst/>
          </a:prstGeom>
        </p:spPr>
      </p:pic>
      <p:pic>
        <p:nvPicPr>
          <p:cNvPr id="4" name="hang-your-lights-green">
            <a:hlinkClick r:id="" action="ppaction://media"/>
            <a:extLst>
              <a:ext uri="{FF2B5EF4-FFF2-40B4-BE49-F238E27FC236}">
                <a16:creationId xmlns:a16="http://schemas.microsoft.com/office/drawing/2014/main" id="{A00D912A-D0B7-BC44-128A-E1A5F127DBE7}"/>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7597748" y="479355"/>
            <a:ext cx="406400" cy="406400"/>
          </a:xfrm>
          <a:prstGeom prst="rect">
            <a:avLst/>
          </a:prstGeom>
        </p:spPr>
      </p:pic>
      <p:pic>
        <p:nvPicPr>
          <p:cNvPr id="5" name="hang-your-lights-piano">
            <a:hlinkClick r:id="" action="ppaction://media"/>
            <a:extLst>
              <a:ext uri="{FF2B5EF4-FFF2-40B4-BE49-F238E27FC236}">
                <a16:creationId xmlns:a16="http://schemas.microsoft.com/office/drawing/2014/main" id="{6146D12D-F126-53C8-1E90-6540944E9F84}"/>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9373834" y="498933"/>
            <a:ext cx="406400" cy="406400"/>
          </a:xfrm>
          <a:prstGeom prst="rect">
            <a:avLst/>
          </a:prstGeom>
        </p:spPr>
      </p:pic>
    </p:spTree>
    <p:extLst>
      <p:ext uri="{BB962C8B-B14F-4D97-AF65-F5344CB8AC3E}">
        <p14:creationId xmlns:p14="http://schemas.microsoft.com/office/powerpoint/2010/main" val="2668440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4134"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24134" fill="hold"/>
                                        <p:tgtEl>
                                          <p:spTgt spid="4"/>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2413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3"/>
                </p:tgtEl>
              </p:cMediaNode>
            </p:audio>
            <p:audio>
              <p:cMediaNode vol="80000">
                <p:cTn id="16" fill="hold" display="0">
                  <p:stCondLst>
                    <p:cond delay="indefinite"/>
                  </p:stCondLst>
                  <p:endCondLst>
                    <p:cond evt="onStopAudio" delay="0">
                      <p:tgtEl>
                        <p:sldTgt/>
                      </p:tgtEl>
                    </p:cond>
                  </p:endCondLst>
                </p:cTn>
                <p:tgtEl>
                  <p:spTgt spid="4"/>
                </p:tgtEl>
              </p:cMediaNode>
            </p:audio>
            <p:audio>
              <p:cMediaNode vol="80000">
                <p:cTn id="17" fill="hold" display="0">
                  <p:stCondLst>
                    <p:cond delay="indefinite"/>
                  </p:stCondLst>
                  <p:endCondLst>
                    <p:cond evt="onStopAudio" delay="0">
                      <p:tgtEl>
                        <p:sldTgt/>
                      </p:tgtEl>
                    </p:cond>
                  </p:endCondLst>
                </p:cTn>
                <p:tgtEl>
                  <p:spTgt spid="5"/>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CC0A9D2F757AA49BAD3C3A80620BF77" ma:contentTypeVersion="13" ma:contentTypeDescription="Create a new document." ma:contentTypeScope="" ma:versionID="40c1eb55658797e8a5226f8aeac6d749">
  <xsd:schema xmlns:xsd="http://www.w3.org/2001/XMLSchema" xmlns:xs="http://www.w3.org/2001/XMLSchema" xmlns:p="http://schemas.microsoft.com/office/2006/metadata/properties" xmlns:ns2="d21d63bb-4b00-4eb0-b7a6-78dc6df72b87" xmlns:ns3="5ef5da55-4e6d-4f53-a42e-28cdcf23e5cf" targetNamespace="http://schemas.microsoft.com/office/2006/metadata/properties" ma:root="true" ma:fieldsID="afa3e1327bcff981be5e835b1b95c5af" ns2:_="" ns3:_="">
    <xsd:import namespace="d21d63bb-4b00-4eb0-b7a6-78dc6df72b87"/>
    <xsd:import namespace="5ef5da55-4e6d-4f53-a42e-28cdcf23e5c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1d63bb-4b00-4eb0-b7a6-78dc6df72b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bcc649d-2e12-49f6-a760-082044ac432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ef5da55-4e6d-4f53-a42e-28cdcf23e5c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69549de-13d4-4d94-9284-425d9e6b9241}" ma:internalName="TaxCatchAll" ma:showField="CatchAllData" ma:web="5ef5da55-4e6d-4f53-a42e-28cdcf23e5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ef5da55-4e6d-4f53-a42e-28cdcf23e5cf" xsi:nil="true"/>
    <lcf76f155ced4ddcb4097134ff3c332f xmlns="d21d63bb-4b00-4eb0-b7a6-78dc6df72b8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D160F09-D0D5-43CC-8BA5-CC56DAB19459}"/>
</file>

<file path=customXml/itemProps2.xml><?xml version="1.0" encoding="utf-8"?>
<ds:datastoreItem xmlns:ds="http://schemas.openxmlformats.org/officeDocument/2006/customXml" ds:itemID="{5E8E20FC-5BAA-4E4D-9E13-24F8D10F8B65}"/>
</file>

<file path=customXml/itemProps3.xml><?xml version="1.0" encoding="utf-8"?>
<ds:datastoreItem xmlns:ds="http://schemas.openxmlformats.org/officeDocument/2006/customXml" ds:itemID="{9CAB2A8B-A9EF-49B5-93D7-D246FFE474F9}"/>
</file>

<file path=docProps/app.xml><?xml version="1.0" encoding="utf-8"?>
<Properties xmlns="http://schemas.openxmlformats.org/officeDocument/2006/extended-properties" xmlns:vt="http://schemas.openxmlformats.org/officeDocument/2006/docPropsVTypes">
  <Template>TM02836342[[fn=Ion]]</Template>
  <TotalTime>436</TotalTime>
  <Words>3184</Words>
  <Application>Microsoft Office PowerPoint</Application>
  <PresentationFormat>Widescreen</PresentationFormat>
  <Paragraphs>666</Paragraphs>
  <Slides>13</Slides>
  <Notes>3</Notes>
  <HiddenSlides>0</HiddenSlides>
  <MMClips>33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Calibri</vt:lpstr>
      <vt:lpstr>Century Gothic</vt:lpstr>
      <vt:lpstr>Wingdings 3</vt:lpstr>
      <vt:lpstr>Ion</vt:lpstr>
      <vt:lpstr>Travelling Through Christmas</vt:lpstr>
      <vt:lpstr>Programme order</vt:lpstr>
      <vt:lpstr>I saw three ships </vt:lpstr>
      <vt:lpstr>Deck the Halls</vt:lpstr>
      <vt:lpstr>A Spaceman Came Travelling</vt:lpstr>
      <vt:lpstr>Do they know it’s Christmas?</vt:lpstr>
      <vt:lpstr>God Rest Ye Merry Gentlemen</vt:lpstr>
      <vt:lpstr>O Little Town of Bethlehem/Good King Wenceslas </vt:lpstr>
      <vt:lpstr>Merry Christmas  </vt:lpstr>
      <vt:lpstr>Merry Christmas Everybody  </vt:lpstr>
      <vt:lpstr>Joy to the World </vt:lpstr>
      <vt:lpstr>A Wonderful Christmas Time</vt:lpstr>
      <vt:lpstr>Hang Your Lights </vt:lpstr>
    </vt:vector>
  </TitlesOfParts>
  <Company>Walsall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Sarah Masters</dc:creator>
  <cp:lastModifiedBy>Sarah Masters</cp:lastModifiedBy>
  <cp:revision>2</cp:revision>
  <dcterms:created xsi:type="dcterms:W3CDTF">2025-09-18T19:31:59Z</dcterms:created>
  <dcterms:modified xsi:type="dcterms:W3CDTF">2026-09-20T22:58:38Z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0x010100FCC0A9D2F757AA49BAD3C3A80620BF77</vt:lpwstr>
  </property>
</Properties>
</file>